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29"/>
  </p:notesMasterIdLst>
  <p:handoutMasterIdLst>
    <p:handoutMasterId r:id="rId30"/>
  </p:handoutMasterIdLst>
  <p:sldIdLst>
    <p:sldId id="269" r:id="rId6"/>
    <p:sldId id="2147470264" r:id="rId7"/>
    <p:sldId id="2147470261" r:id="rId8"/>
    <p:sldId id="2147470262" r:id="rId9"/>
    <p:sldId id="2147470263" r:id="rId10"/>
    <p:sldId id="2147470266" r:id="rId11"/>
    <p:sldId id="2147470267" r:id="rId12"/>
    <p:sldId id="2147470268" r:id="rId13"/>
    <p:sldId id="2147470265" r:id="rId14"/>
    <p:sldId id="277" r:id="rId15"/>
    <p:sldId id="2147470283" r:id="rId16"/>
    <p:sldId id="2147470260" r:id="rId17"/>
    <p:sldId id="2147470270" r:id="rId18"/>
    <p:sldId id="2147470274" r:id="rId19"/>
    <p:sldId id="2147470273" r:id="rId20"/>
    <p:sldId id="2147470275" r:id="rId21"/>
    <p:sldId id="2147470276" r:id="rId22"/>
    <p:sldId id="2147470277" r:id="rId23"/>
    <p:sldId id="2147470278" r:id="rId24"/>
    <p:sldId id="2147470282" r:id="rId25"/>
    <p:sldId id="2147470279" r:id="rId26"/>
    <p:sldId id="2147470280" r:id="rId27"/>
    <p:sldId id="2147470281"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5473" userDrawn="1">
          <p15:clr>
            <a:srgbClr val="A4A3A4"/>
          </p15:clr>
        </p15:guide>
        <p15:guide id="3" pos="5881" userDrawn="1">
          <p15:clr>
            <a:srgbClr val="A4A3A4"/>
          </p15:clr>
        </p15:guide>
        <p15:guide id="4" pos="6902" userDrawn="1">
          <p15:clr>
            <a:srgbClr val="A4A3A4"/>
          </p15:clr>
        </p15:guide>
        <p15:guide id="5" pos="40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DEFAFE"/>
    <a:srgbClr val="FFCC66"/>
    <a:srgbClr val="FFCCFF"/>
    <a:srgbClr val="FF9933"/>
    <a:srgbClr val="F2F2F2"/>
    <a:srgbClr val="EB0000"/>
    <a:srgbClr val="DEEDF2"/>
    <a:srgbClr val="363636"/>
    <a:srgbClr val="E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showGuides="1">
      <p:cViewPr varScale="1">
        <p:scale>
          <a:sx n="106" d="100"/>
          <a:sy n="106" d="100"/>
        </p:scale>
        <p:origin x="504" y="108"/>
      </p:cViewPr>
      <p:guideLst>
        <p:guide orient="horz" pos="4065"/>
        <p:guide pos="5473"/>
        <p:guide pos="5881"/>
        <p:guide pos="6902"/>
        <p:guide pos="4044"/>
      </p:guideLst>
    </p:cSldViewPr>
  </p:slideViewPr>
  <p:notesTextViewPr>
    <p:cViewPr>
      <p:scale>
        <a:sx n="3" d="2"/>
        <a:sy n="3" d="2"/>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0B1AF7E-5BC2-4D30-87FE-E1B659CA15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1D35212-2950-4BB8-B0AA-EE77368993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A5188B-02CB-4126-A12E-C27940239E67}" type="datetimeFigureOut">
              <a:rPr lang="es-ES" smtClean="0"/>
              <a:t>28/10/2022</a:t>
            </a:fld>
            <a:endParaRPr lang="es-ES"/>
          </a:p>
        </p:txBody>
      </p:sp>
      <p:sp>
        <p:nvSpPr>
          <p:cNvPr id="4" name="Marcador de pie de página 3">
            <a:extLst>
              <a:ext uri="{FF2B5EF4-FFF2-40B4-BE49-F238E27FC236}">
                <a16:creationId xmlns:a16="http://schemas.microsoft.com/office/drawing/2014/main" id="{56FAF009-7545-4A39-A198-6416D3420C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B8A1D82-08B5-4B1F-860C-695167F2E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54CB31-C4D0-4176-AC65-C48107E42122}" type="slidenum">
              <a:rPr lang="es-ES" smtClean="0"/>
              <a:t>‹Nº›</a:t>
            </a:fld>
            <a:endParaRPr lang="es-ES"/>
          </a:p>
        </p:txBody>
      </p:sp>
    </p:spTree>
    <p:extLst>
      <p:ext uri="{BB962C8B-B14F-4D97-AF65-F5344CB8AC3E}">
        <p14:creationId xmlns:p14="http://schemas.microsoft.com/office/powerpoint/2010/main" val="826867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1D6FC-8B18-4D83-81FA-5ECA9E5C1AAF}" type="datetimeFigureOut">
              <a:rPr lang="es-ES" smtClean="0"/>
              <a:t>28/10/2022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8D618-BBD3-4FF5-9218-0E9FEB4B2F82}" type="slidenum">
              <a:rPr lang="es-ES" smtClean="0"/>
              <a:t>‹Nº›</a:t>
            </a:fld>
            <a:endParaRPr lang="es-ES"/>
          </a:p>
        </p:txBody>
      </p:sp>
    </p:spTree>
    <p:extLst>
      <p:ext uri="{BB962C8B-B14F-4D97-AF65-F5344CB8AC3E}">
        <p14:creationId xmlns:p14="http://schemas.microsoft.com/office/powerpoint/2010/main" val="144631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roj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8B514A2-D5F1-4295-9947-805B7C2958A4}"/>
              </a:ext>
            </a:extLst>
          </p:cNvPr>
          <p:cNvSpPr/>
          <p:nvPr userDrawn="1"/>
        </p:nvSpPr>
        <p:spPr>
          <a:xfrm>
            <a:off x="0" y="0"/>
            <a:ext cx="12192000" cy="6858000"/>
          </a:xfrm>
          <a:prstGeom prst="rect">
            <a:avLst/>
          </a:prstGeom>
          <a:solidFill>
            <a:srgbClr val="E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solidFill>
                <a:schemeClr val="bg1"/>
              </a:solidFill>
            </a:endParaRPr>
          </a:p>
        </p:txBody>
      </p:sp>
      <p:sp>
        <p:nvSpPr>
          <p:cNvPr id="2" name="Título 1">
            <a:extLst>
              <a:ext uri="{FF2B5EF4-FFF2-40B4-BE49-F238E27FC236}">
                <a16:creationId xmlns:a16="http://schemas.microsoft.com/office/drawing/2014/main" id="{92F305A9-DE4B-49AF-BCD4-43A65F7EB523}"/>
              </a:ext>
            </a:extLst>
          </p:cNvPr>
          <p:cNvSpPr>
            <a:spLocks noGrp="1"/>
          </p:cNvSpPr>
          <p:nvPr>
            <p:ph type="ctrTitle" hasCustomPrompt="1"/>
          </p:nvPr>
        </p:nvSpPr>
        <p:spPr>
          <a:xfrm>
            <a:off x="721745" y="1096485"/>
            <a:ext cx="4937184" cy="1407004"/>
          </a:xfrm>
        </p:spPr>
        <p:txBody>
          <a:bodyPr anchor="t">
            <a:normAutofit/>
          </a:bodyPr>
          <a:lstStyle>
            <a:lvl1pPr algn="l">
              <a:lnSpc>
                <a:spcPct val="90000"/>
              </a:lnSpc>
              <a:defRPr sz="4100">
                <a:solidFill>
                  <a:schemeClr val="bg1"/>
                </a:solidFill>
              </a:defRPr>
            </a:lvl1pPr>
          </a:lstStyle>
          <a:p>
            <a:r>
              <a:rPr lang="es-ES" dirty="0"/>
              <a:t>título </a:t>
            </a:r>
            <a:br>
              <a:rPr lang="es-ES" dirty="0"/>
            </a:br>
            <a:r>
              <a:rPr lang="es-ES" dirty="0"/>
              <a:t>del patrón</a:t>
            </a:r>
          </a:p>
        </p:txBody>
      </p:sp>
      <p:sp>
        <p:nvSpPr>
          <p:cNvPr id="3" name="Subtítulo 2">
            <a:extLst>
              <a:ext uri="{FF2B5EF4-FFF2-40B4-BE49-F238E27FC236}">
                <a16:creationId xmlns:a16="http://schemas.microsoft.com/office/drawing/2014/main" id="{7AB17398-CAA7-49B6-868C-44D053E7EAC0}"/>
              </a:ext>
            </a:extLst>
          </p:cNvPr>
          <p:cNvSpPr>
            <a:spLocks noGrp="1"/>
          </p:cNvSpPr>
          <p:nvPr>
            <p:ph type="subTitle" idx="1" hasCustomPrompt="1"/>
          </p:nvPr>
        </p:nvSpPr>
        <p:spPr>
          <a:xfrm>
            <a:off x="724620" y="2722142"/>
            <a:ext cx="4934309" cy="2436454"/>
          </a:xfrm>
        </p:spPr>
        <p:txBody>
          <a:bodyPr>
            <a:noAutofit/>
          </a:bodyPr>
          <a:lstStyle>
            <a:lvl1pPr marL="0" indent="0" algn="l">
              <a:lnSpc>
                <a:spcPct val="100000"/>
              </a:lnSpc>
              <a:spcBef>
                <a:spcPts val="0"/>
              </a:spcBef>
              <a:spcAft>
                <a:spcPts val="1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Esto clic para modificar el estilo de subtítulo del patrón</a:t>
            </a:r>
          </a:p>
        </p:txBody>
      </p:sp>
      <p:sp>
        <p:nvSpPr>
          <p:cNvPr id="17" name="Marcador de texto 16">
            <a:extLst>
              <a:ext uri="{FF2B5EF4-FFF2-40B4-BE49-F238E27FC236}">
                <a16:creationId xmlns:a16="http://schemas.microsoft.com/office/drawing/2014/main" id="{F5E5F18D-70E6-495C-A384-2EDAE0030937}"/>
              </a:ext>
            </a:extLst>
          </p:cNvPr>
          <p:cNvSpPr>
            <a:spLocks noGrp="1"/>
          </p:cNvSpPr>
          <p:nvPr>
            <p:ph type="body" sz="quarter" idx="14"/>
          </p:nvPr>
        </p:nvSpPr>
        <p:spPr>
          <a:xfrm>
            <a:off x="709650" y="333651"/>
            <a:ext cx="11177550" cy="419100"/>
          </a:xfrm>
        </p:spPr>
        <p:txBody>
          <a:bodyPr>
            <a:noAutofit/>
          </a:bodyPr>
          <a:lstStyle>
            <a:lvl1pPr marL="0" indent="0">
              <a:buNone/>
              <a:defRPr sz="1300">
                <a:solidFill>
                  <a:schemeClr val="bg1"/>
                </a:solidFill>
              </a:defRPr>
            </a:lvl1pPr>
            <a:lvl2pPr marL="457200" indent="0">
              <a:buNone/>
              <a:defRPr sz="1300">
                <a:solidFill>
                  <a:schemeClr val="tx2"/>
                </a:solidFill>
              </a:defRPr>
            </a:lvl2pPr>
            <a:lvl3pPr marL="914400" indent="0">
              <a:buNone/>
              <a:defRPr sz="1300">
                <a:solidFill>
                  <a:schemeClr val="tx2"/>
                </a:solidFill>
              </a:defRPr>
            </a:lvl3pPr>
            <a:lvl4pPr marL="1371600" indent="0">
              <a:buNone/>
              <a:defRPr sz="1300">
                <a:solidFill>
                  <a:schemeClr val="tx2"/>
                </a:solidFill>
              </a:defRPr>
            </a:lvl4pPr>
            <a:lvl5pPr marL="1828800" indent="0">
              <a:buNone/>
              <a:defRPr sz="1300">
                <a:solidFill>
                  <a:schemeClr val="tx2"/>
                </a:solidFill>
              </a:defRPr>
            </a:lvl5pPr>
          </a:lstStyle>
          <a:p>
            <a:pPr lvl="0"/>
            <a:r>
              <a:rPr lang="es-ES" dirty="0"/>
              <a:t>Editar los estilos de texto del patrón</a:t>
            </a:r>
          </a:p>
        </p:txBody>
      </p:sp>
      <p:sp>
        <p:nvSpPr>
          <p:cNvPr id="8" name="Forma libre: forma 7">
            <a:extLst>
              <a:ext uri="{FF2B5EF4-FFF2-40B4-BE49-F238E27FC236}">
                <a16:creationId xmlns:a16="http://schemas.microsoft.com/office/drawing/2014/main" id="{86912023-AE0D-4548-9487-75E047750798}"/>
              </a:ext>
            </a:extLst>
          </p:cNvPr>
          <p:cNvSpPr/>
          <p:nvPr userDrawn="1"/>
        </p:nvSpPr>
        <p:spPr>
          <a:xfrm>
            <a:off x="0" y="5229922"/>
            <a:ext cx="12196689" cy="1628078"/>
          </a:xfrm>
          <a:custGeom>
            <a:avLst/>
            <a:gdLst>
              <a:gd name="connsiteX0" fmla="*/ 8932985 w 12196689"/>
              <a:gd name="connsiteY0" fmla="*/ 0 h 1628078"/>
              <a:gd name="connsiteX1" fmla="*/ 12196689 w 12196689"/>
              <a:gd name="connsiteY1" fmla="*/ 0 h 1628078"/>
              <a:gd name="connsiteX2" fmla="*/ 12196689 w 12196689"/>
              <a:gd name="connsiteY2" fmla="*/ 1628078 h 1628078"/>
              <a:gd name="connsiteX3" fmla="*/ 0 w 12196689"/>
              <a:gd name="connsiteY3" fmla="*/ 1628078 h 1628078"/>
              <a:gd name="connsiteX4" fmla="*/ 0 w 12196689"/>
              <a:gd name="connsiteY4" fmla="*/ 1213081 h 1628078"/>
              <a:gd name="connsiteX5" fmla="*/ 8932985 w 12196689"/>
              <a:gd name="connsiteY5" fmla="*/ 1213081 h 162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6689" h="1628078">
                <a:moveTo>
                  <a:pt x="8932985" y="0"/>
                </a:moveTo>
                <a:lnTo>
                  <a:pt x="12196689" y="0"/>
                </a:lnTo>
                <a:lnTo>
                  <a:pt x="12196689" y="1628078"/>
                </a:lnTo>
                <a:lnTo>
                  <a:pt x="0" y="1628078"/>
                </a:lnTo>
                <a:lnTo>
                  <a:pt x="0" y="1213081"/>
                </a:lnTo>
                <a:lnTo>
                  <a:pt x="8932985" y="12130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5" name="Group 4">
            <a:extLst>
              <a:ext uri="{FF2B5EF4-FFF2-40B4-BE49-F238E27FC236}">
                <a16:creationId xmlns:a16="http://schemas.microsoft.com/office/drawing/2014/main" id="{B4C7334C-D094-45E2-BBEC-50394B6877AF}"/>
              </a:ext>
            </a:extLst>
          </p:cNvPr>
          <p:cNvGrpSpPr>
            <a:grpSpLocks noChangeAspect="1"/>
          </p:cNvGrpSpPr>
          <p:nvPr userDrawn="1"/>
        </p:nvGrpSpPr>
        <p:grpSpPr bwMode="auto">
          <a:xfrm>
            <a:off x="769938" y="5756774"/>
            <a:ext cx="2849562" cy="271463"/>
            <a:chOff x="485" y="4130"/>
            <a:chExt cx="1795" cy="171"/>
          </a:xfrm>
          <a:solidFill>
            <a:schemeClr val="bg1"/>
          </a:solidFill>
        </p:grpSpPr>
        <p:sp>
          <p:nvSpPr>
            <p:cNvPr id="7" name="Freeform 5">
              <a:extLst>
                <a:ext uri="{FF2B5EF4-FFF2-40B4-BE49-F238E27FC236}">
                  <a16:creationId xmlns:a16="http://schemas.microsoft.com/office/drawing/2014/main" id="{1DECA5A9-7A0A-4F46-8245-CC72DA014852}"/>
                </a:ext>
              </a:extLst>
            </p:cNvPr>
            <p:cNvSpPr>
              <a:spLocks/>
            </p:cNvSpPr>
            <p:nvPr userDrawn="1"/>
          </p:nvSpPr>
          <p:spPr bwMode="auto">
            <a:xfrm>
              <a:off x="1491" y="4176"/>
              <a:ext cx="92" cy="122"/>
            </a:xfrm>
            <a:custGeom>
              <a:avLst/>
              <a:gdLst>
                <a:gd name="T0" fmla="*/ 306 w 306"/>
                <a:gd name="T1" fmla="*/ 188 h 406"/>
                <a:gd name="T2" fmla="*/ 306 w 306"/>
                <a:gd name="T3" fmla="*/ 385 h 406"/>
                <a:gd name="T4" fmla="*/ 251 w 306"/>
                <a:gd name="T5" fmla="*/ 401 h 406"/>
                <a:gd name="T6" fmla="*/ 192 w 306"/>
                <a:gd name="T7" fmla="*/ 406 h 406"/>
                <a:gd name="T8" fmla="*/ 87 w 306"/>
                <a:gd name="T9" fmla="*/ 381 h 406"/>
                <a:gd name="T10" fmla="*/ 22 w 306"/>
                <a:gd name="T11" fmla="*/ 310 h 406"/>
                <a:gd name="T12" fmla="*/ 0 w 306"/>
                <a:gd name="T13" fmla="*/ 202 h 406"/>
                <a:gd name="T14" fmla="*/ 24 w 306"/>
                <a:gd name="T15" fmla="*/ 92 h 406"/>
                <a:gd name="T16" fmla="*/ 91 w 306"/>
                <a:gd name="T17" fmla="*/ 23 h 406"/>
                <a:gd name="T18" fmla="*/ 194 w 306"/>
                <a:gd name="T19" fmla="*/ 0 h 406"/>
                <a:gd name="T20" fmla="*/ 253 w 306"/>
                <a:gd name="T21" fmla="*/ 5 h 406"/>
                <a:gd name="T22" fmla="*/ 302 w 306"/>
                <a:gd name="T23" fmla="*/ 18 h 406"/>
                <a:gd name="T24" fmla="*/ 294 w 306"/>
                <a:gd name="T25" fmla="*/ 56 h 406"/>
                <a:gd name="T26" fmla="*/ 194 w 306"/>
                <a:gd name="T27" fmla="*/ 38 h 406"/>
                <a:gd name="T28" fmla="*/ 113 w 306"/>
                <a:gd name="T29" fmla="*/ 56 h 406"/>
                <a:gd name="T30" fmla="*/ 60 w 306"/>
                <a:gd name="T31" fmla="*/ 112 h 406"/>
                <a:gd name="T32" fmla="*/ 42 w 306"/>
                <a:gd name="T33" fmla="*/ 200 h 406"/>
                <a:gd name="T34" fmla="*/ 59 w 306"/>
                <a:gd name="T35" fmla="*/ 292 h 406"/>
                <a:gd name="T36" fmla="*/ 112 w 306"/>
                <a:gd name="T37" fmla="*/ 349 h 406"/>
                <a:gd name="T38" fmla="*/ 195 w 306"/>
                <a:gd name="T39" fmla="*/ 368 h 406"/>
                <a:gd name="T40" fmla="*/ 230 w 306"/>
                <a:gd name="T41" fmla="*/ 366 h 406"/>
                <a:gd name="T42" fmla="*/ 266 w 306"/>
                <a:gd name="T43" fmla="*/ 358 h 406"/>
                <a:gd name="T44" fmla="*/ 266 w 306"/>
                <a:gd name="T45" fmla="*/ 188 h 406"/>
                <a:gd name="T46" fmla="*/ 306 w 306"/>
                <a:gd name="T47" fmla="*/ 1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406">
                  <a:moveTo>
                    <a:pt x="306" y="188"/>
                  </a:moveTo>
                  <a:cubicBezTo>
                    <a:pt x="306" y="385"/>
                    <a:pt x="306" y="385"/>
                    <a:pt x="306" y="385"/>
                  </a:cubicBezTo>
                  <a:cubicBezTo>
                    <a:pt x="289" y="392"/>
                    <a:pt x="270" y="397"/>
                    <a:pt x="251" y="401"/>
                  </a:cubicBezTo>
                  <a:cubicBezTo>
                    <a:pt x="231" y="404"/>
                    <a:pt x="211" y="406"/>
                    <a:pt x="192" y="406"/>
                  </a:cubicBezTo>
                  <a:cubicBezTo>
                    <a:pt x="151" y="406"/>
                    <a:pt x="116" y="398"/>
                    <a:pt x="87" y="381"/>
                  </a:cubicBezTo>
                  <a:cubicBezTo>
                    <a:pt x="58" y="364"/>
                    <a:pt x="37" y="341"/>
                    <a:pt x="22" y="310"/>
                  </a:cubicBezTo>
                  <a:cubicBezTo>
                    <a:pt x="8" y="279"/>
                    <a:pt x="0" y="243"/>
                    <a:pt x="0" y="202"/>
                  </a:cubicBezTo>
                  <a:cubicBezTo>
                    <a:pt x="0" y="159"/>
                    <a:pt x="8" y="122"/>
                    <a:pt x="24" y="92"/>
                  </a:cubicBezTo>
                  <a:cubicBezTo>
                    <a:pt x="39" y="61"/>
                    <a:pt x="62" y="39"/>
                    <a:pt x="91" y="23"/>
                  </a:cubicBezTo>
                  <a:cubicBezTo>
                    <a:pt x="120" y="8"/>
                    <a:pt x="154" y="0"/>
                    <a:pt x="194" y="0"/>
                  </a:cubicBezTo>
                  <a:cubicBezTo>
                    <a:pt x="215" y="0"/>
                    <a:pt x="234" y="2"/>
                    <a:pt x="253" y="5"/>
                  </a:cubicBezTo>
                  <a:cubicBezTo>
                    <a:pt x="271" y="8"/>
                    <a:pt x="287" y="12"/>
                    <a:pt x="302" y="18"/>
                  </a:cubicBezTo>
                  <a:cubicBezTo>
                    <a:pt x="301" y="31"/>
                    <a:pt x="298" y="44"/>
                    <a:pt x="294" y="56"/>
                  </a:cubicBezTo>
                  <a:cubicBezTo>
                    <a:pt x="263" y="44"/>
                    <a:pt x="229" y="38"/>
                    <a:pt x="194" y="38"/>
                  </a:cubicBezTo>
                  <a:cubicBezTo>
                    <a:pt x="163" y="38"/>
                    <a:pt x="136" y="44"/>
                    <a:pt x="113" y="56"/>
                  </a:cubicBezTo>
                  <a:cubicBezTo>
                    <a:pt x="90" y="69"/>
                    <a:pt x="72" y="87"/>
                    <a:pt x="60" y="112"/>
                  </a:cubicBezTo>
                  <a:cubicBezTo>
                    <a:pt x="48" y="136"/>
                    <a:pt x="42" y="166"/>
                    <a:pt x="42" y="200"/>
                  </a:cubicBezTo>
                  <a:cubicBezTo>
                    <a:pt x="42" y="236"/>
                    <a:pt x="48" y="267"/>
                    <a:pt x="59" y="292"/>
                  </a:cubicBezTo>
                  <a:cubicBezTo>
                    <a:pt x="71" y="317"/>
                    <a:pt x="89" y="336"/>
                    <a:pt x="112" y="349"/>
                  </a:cubicBezTo>
                  <a:cubicBezTo>
                    <a:pt x="135" y="362"/>
                    <a:pt x="162" y="368"/>
                    <a:pt x="195" y="368"/>
                  </a:cubicBezTo>
                  <a:cubicBezTo>
                    <a:pt x="206" y="368"/>
                    <a:pt x="218" y="367"/>
                    <a:pt x="230" y="366"/>
                  </a:cubicBezTo>
                  <a:cubicBezTo>
                    <a:pt x="243" y="364"/>
                    <a:pt x="255" y="361"/>
                    <a:pt x="266" y="358"/>
                  </a:cubicBezTo>
                  <a:cubicBezTo>
                    <a:pt x="266" y="188"/>
                    <a:pt x="266" y="188"/>
                    <a:pt x="266" y="188"/>
                  </a:cubicBezTo>
                  <a:lnTo>
                    <a:pt x="306"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6">
              <a:extLst>
                <a:ext uri="{FF2B5EF4-FFF2-40B4-BE49-F238E27FC236}">
                  <a16:creationId xmlns:a16="http://schemas.microsoft.com/office/drawing/2014/main" id="{7D360805-C97D-4CF2-A7E9-8C1EFE5FB6AE}"/>
                </a:ext>
              </a:extLst>
            </p:cNvPr>
            <p:cNvSpPr>
              <a:spLocks/>
            </p:cNvSpPr>
            <p:nvPr userDrawn="1"/>
          </p:nvSpPr>
          <p:spPr bwMode="auto">
            <a:xfrm>
              <a:off x="1607" y="4178"/>
              <a:ext cx="12" cy="118"/>
            </a:xfrm>
            <a:custGeom>
              <a:avLst/>
              <a:gdLst>
                <a:gd name="T0" fmla="*/ 0 w 39"/>
                <a:gd name="T1" fmla="*/ 6 h 393"/>
                <a:gd name="T2" fmla="*/ 20 w 39"/>
                <a:gd name="T3" fmla="*/ 2 h 393"/>
                <a:gd name="T4" fmla="*/ 39 w 39"/>
                <a:gd name="T5" fmla="*/ 0 h 393"/>
                <a:gd name="T6" fmla="*/ 39 w 39"/>
                <a:gd name="T7" fmla="*/ 393 h 393"/>
                <a:gd name="T8" fmla="*/ 0 w 39"/>
                <a:gd name="T9" fmla="*/ 393 h 393"/>
                <a:gd name="T10" fmla="*/ 0 w 39"/>
                <a:gd name="T11" fmla="*/ 6 h 393"/>
              </a:gdLst>
              <a:ahLst/>
              <a:cxnLst>
                <a:cxn ang="0">
                  <a:pos x="T0" y="T1"/>
                </a:cxn>
                <a:cxn ang="0">
                  <a:pos x="T2" y="T3"/>
                </a:cxn>
                <a:cxn ang="0">
                  <a:pos x="T4" y="T5"/>
                </a:cxn>
                <a:cxn ang="0">
                  <a:pos x="T6" y="T7"/>
                </a:cxn>
                <a:cxn ang="0">
                  <a:pos x="T8" y="T9"/>
                </a:cxn>
                <a:cxn ang="0">
                  <a:pos x="T10" y="T11"/>
                </a:cxn>
              </a:cxnLst>
              <a:rect l="0" t="0" r="r" b="b"/>
              <a:pathLst>
                <a:path w="39" h="393">
                  <a:moveTo>
                    <a:pt x="0" y="6"/>
                  </a:moveTo>
                  <a:cubicBezTo>
                    <a:pt x="6" y="4"/>
                    <a:pt x="12" y="3"/>
                    <a:pt x="20" y="2"/>
                  </a:cubicBezTo>
                  <a:cubicBezTo>
                    <a:pt x="27" y="0"/>
                    <a:pt x="33" y="0"/>
                    <a:pt x="39" y="0"/>
                  </a:cubicBezTo>
                  <a:cubicBezTo>
                    <a:pt x="39" y="393"/>
                    <a:pt x="39" y="393"/>
                    <a:pt x="39" y="393"/>
                  </a:cubicBezTo>
                  <a:cubicBezTo>
                    <a:pt x="0" y="393"/>
                    <a:pt x="0" y="393"/>
                    <a:pt x="0" y="393"/>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7">
              <a:extLst>
                <a:ext uri="{FF2B5EF4-FFF2-40B4-BE49-F238E27FC236}">
                  <a16:creationId xmlns:a16="http://schemas.microsoft.com/office/drawing/2014/main" id="{891B945D-4732-4E63-B310-2A170087721D}"/>
                </a:ext>
              </a:extLst>
            </p:cNvPr>
            <p:cNvSpPr>
              <a:spLocks noEditPoints="1"/>
            </p:cNvSpPr>
            <p:nvPr userDrawn="1"/>
          </p:nvSpPr>
          <p:spPr bwMode="auto">
            <a:xfrm>
              <a:off x="1635" y="4206"/>
              <a:ext cx="83" cy="92"/>
            </a:xfrm>
            <a:custGeom>
              <a:avLst/>
              <a:gdLst>
                <a:gd name="T0" fmla="*/ 62 w 276"/>
                <a:gd name="T1" fmla="*/ 286 h 305"/>
                <a:gd name="T2" fmla="*/ 16 w 276"/>
                <a:gd name="T3" fmla="*/ 233 h 305"/>
                <a:gd name="T4" fmla="*/ 0 w 276"/>
                <a:gd name="T5" fmla="*/ 154 h 305"/>
                <a:gd name="T6" fmla="*/ 17 w 276"/>
                <a:gd name="T7" fmla="*/ 72 h 305"/>
                <a:gd name="T8" fmla="*/ 65 w 276"/>
                <a:gd name="T9" fmla="*/ 19 h 305"/>
                <a:gd name="T10" fmla="*/ 140 w 276"/>
                <a:gd name="T11" fmla="*/ 0 h 305"/>
                <a:gd name="T12" fmla="*/ 215 w 276"/>
                <a:gd name="T13" fmla="*/ 20 h 305"/>
                <a:gd name="T14" fmla="*/ 261 w 276"/>
                <a:gd name="T15" fmla="*/ 73 h 305"/>
                <a:gd name="T16" fmla="*/ 276 w 276"/>
                <a:gd name="T17" fmla="*/ 150 h 305"/>
                <a:gd name="T18" fmla="*/ 260 w 276"/>
                <a:gd name="T19" fmla="*/ 233 h 305"/>
                <a:gd name="T20" fmla="*/ 212 w 276"/>
                <a:gd name="T21" fmla="*/ 286 h 305"/>
                <a:gd name="T22" fmla="*/ 136 w 276"/>
                <a:gd name="T23" fmla="*/ 305 h 305"/>
                <a:gd name="T24" fmla="*/ 62 w 276"/>
                <a:gd name="T25" fmla="*/ 286 h 305"/>
                <a:gd name="T26" fmla="*/ 211 w 276"/>
                <a:gd name="T27" fmla="*/ 239 h 305"/>
                <a:gd name="T28" fmla="*/ 236 w 276"/>
                <a:gd name="T29" fmla="*/ 153 h 305"/>
                <a:gd name="T30" fmla="*/ 211 w 276"/>
                <a:gd name="T31" fmla="*/ 66 h 305"/>
                <a:gd name="T32" fmla="*/ 139 w 276"/>
                <a:gd name="T33" fmla="*/ 36 h 305"/>
                <a:gd name="T34" fmla="*/ 66 w 276"/>
                <a:gd name="T35" fmla="*/ 67 h 305"/>
                <a:gd name="T36" fmla="*/ 40 w 276"/>
                <a:gd name="T37" fmla="*/ 152 h 305"/>
                <a:gd name="T38" fmla="*/ 66 w 276"/>
                <a:gd name="T39" fmla="*/ 239 h 305"/>
                <a:gd name="T40" fmla="*/ 139 w 276"/>
                <a:gd name="T41" fmla="*/ 270 h 305"/>
                <a:gd name="T42" fmla="*/ 211 w 276"/>
                <a:gd name="T43" fmla="*/ 23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62" y="286"/>
                  </a:moveTo>
                  <a:cubicBezTo>
                    <a:pt x="42" y="273"/>
                    <a:pt x="26" y="255"/>
                    <a:pt x="16" y="233"/>
                  </a:cubicBezTo>
                  <a:cubicBezTo>
                    <a:pt x="6" y="210"/>
                    <a:pt x="0" y="184"/>
                    <a:pt x="0" y="154"/>
                  </a:cubicBezTo>
                  <a:cubicBezTo>
                    <a:pt x="0" y="123"/>
                    <a:pt x="6" y="96"/>
                    <a:pt x="17" y="72"/>
                  </a:cubicBezTo>
                  <a:cubicBezTo>
                    <a:pt x="28" y="49"/>
                    <a:pt x="44" y="31"/>
                    <a:pt x="65" y="19"/>
                  </a:cubicBezTo>
                  <a:cubicBezTo>
                    <a:pt x="86" y="7"/>
                    <a:pt x="111" y="0"/>
                    <a:pt x="140" y="0"/>
                  </a:cubicBezTo>
                  <a:cubicBezTo>
                    <a:pt x="169" y="0"/>
                    <a:pt x="195" y="7"/>
                    <a:pt x="215" y="20"/>
                  </a:cubicBezTo>
                  <a:cubicBezTo>
                    <a:pt x="236" y="32"/>
                    <a:pt x="251" y="50"/>
                    <a:pt x="261" y="73"/>
                  </a:cubicBezTo>
                  <a:cubicBezTo>
                    <a:pt x="271" y="95"/>
                    <a:pt x="276" y="121"/>
                    <a:pt x="276" y="150"/>
                  </a:cubicBezTo>
                  <a:cubicBezTo>
                    <a:pt x="276" y="182"/>
                    <a:pt x="271" y="210"/>
                    <a:pt x="260" y="233"/>
                  </a:cubicBezTo>
                  <a:cubicBezTo>
                    <a:pt x="249" y="256"/>
                    <a:pt x="233" y="274"/>
                    <a:pt x="212" y="286"/>
                  </a:cubicBezTo>
                  <a:cubicBezTo>
                    <a:pt x="191" y="299"/>
                    <a:pt x="166" y="305"/>
                    <a:pt x="136" y="305"/>
                  </a:cubicBezTo>
                  <a:cubicBezTo>
                    <a:pt x="107" y="305"/>
                    <a:pt x="82" y="299"/>
                    <a:pt x="62" y="286"/>
                  </a:cubicBezTo>
                  <a:close/>
                  <a:moveTo>
                    <a:pt x="211" y="239"/>
                  </a:moveTo>
                  <a:cubicBezTo>
                    <a:pt x="228" y="218"/>
                    <a:pt x="236" y="189"/>
                    <a:pt x="236" y="153"/>
                  </a:cubicBezTo>
                  <a:cubicBezTo>
                    <a:pt x="236" y="116"/>
                    <a:pt x="228" y="87"/>
                    <a:pt x="211" y="66"/>
                  </a:cubicBezTo>
                  <a:cubicBezTo>
                    <a:pt x="194" y="46"/>
                    <a:pt x="170" y="36"/>
                    <a:pt x="139" y="36"/>
                  </a:cubicBezTo>
                  <a:cubicBezTo>
                    <a:pt x="107" y="36"/>
                    <a:pt x="82" y="46"/>
                    <a:pt x="66" y="67"/>
                  </a:cubicBezTo>
                  <a:cubicBezTo>
                    <a:pt x="49" y="88"/>
                    <a:pt x="40" y="116"/>
                    <a:pt x="40" y="152"/>
                  </a:cubicBezTo>
                  <a:cubicBezTo>
                    <a:pt x="40" y="190"/>
                    <a:pt x="49" y="219"/>
                    <a:pt x="66" y="239"/>
                  </a:cubicBezTo>
                  <a:cubicBezTo>
                    <a:pt x="82" y="259"/>
                    <a:pt x="107" y="270"/>
                    <a:pt x="139" y="270"/>
                  </a:cubicBezTo>
                  <a:cubicBezTo>
                    <a:pt x="171" y="270"/>
                    <a:pt x="195" y="259"/>
                    <a:pt x="211"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8">
              <a:extLst>
                <a:ext uri="{FF2B5EF4-FFF2-40B4-BE49-F238E27FC236}">
                  <a16:creationId xmlns:a16="http://schemas.microsoft.com/office/drawing/2014/main" id="{4788F65C-0746-449C-BD12-8CB55C7A58B4}"/>
                </a:ext>
              </a:extLst>
            </p:cNvPr>
            <p:cNvSpPr>
              <a:spLocks noEditPoints="1"/>
            </p:cNvSpPr>
            <p:nvPr userDrawn="1"/>
          </p:nvSpPr>
          <p:spPr bwMode="auto">
            <a:xfrm>
              <a:off x="1735" y="4178"/>
              <a:ext cx="72" cy="120"/>
            </a:xfrm>
            <a:custGeom>
              <a:avLst/>
              <a:gdLst>
                <a:gd name="T0" fmla="*/ 210 w 244"/>
                <a:gd name="T1" fmla="*/ 135 h 400"/>
                <a:gd name="T2" fmla="*/ 244 w 244"/>
                <a:gd name="T3" fmla="*/ 247 h 400"/>
                <a:gd name="T4" fmla="*/ 207 w 244"/>
                <a:gd name="T5" fmla="*/ 360 h 400"/>
                <a:gd name="T6" fmla="*/ 96 w 244"/>
                <a:gd name="T7" fmla="*/ 400 h 400"/>
                <a:gd name="T8" fmla="*/ 0 w 244"/>
                <a:gd name="T9" fmla="*/ 384 h 400"/>
                <a:gd name="T10" fmla="*/ 0 w 244"/>
                <a:gd name="T11" fmla="*/ 6 h 400"/>
                <a:gd name="T12" fmla="*/ 39 w 244"/>
                <a:gd name="T13" fmla="*/ 0 h 400"/>
                <a:gd name="T14" fmla="*/ 39 w 244"/>
                <a:gd name="T15" fmla="*/ 109 h 400"/>
                <a:gd name="T16" fmla="*/ 108 w 244"/>
                <a:gd name="T17" fmla="*/ 95 h 400"/>
                <a:gd name="T18" fmla="*/ 210 w 244"/>
                <a:gd name="T19" fmla="*/ 135 h 400"/>
                <a:gd name="T20" fmla="*/ 178 w 244"/>
                <a:gd name="T21" fmla="*/ 335 h 400"/>
                <a:gd name="T22" fmla="*/ 204 w 244"/>
                <a:gd name="T23" fmla="*/ 247 h 400"/>
                <a:gd name="T24" fmla="*/ 103 w 244"/>
                <a:gd name="T25" fmla="*/ 130 h 400"/>
                <a:gd name="T26" fmla="*/ 39 w 244"/>
                <a:gd name="T27" fmla="*/ 143 h 400"/>
                <a:gd name="T28" fmla="*/ 39 w 244"/>
                <a:gd name="T29" fmla="*/ 357 h 400"/>
                <a:gd name="T30" fmla="*/ 99 w 244"/>
                <a:gd name="T31" fmla="*/ 365 h 400"/>
                <a:gd name="T32" fmla="*/ 178 w 244"/>
                <a:gd name="T33" fmla="*/ 33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4" h="400">
                  <a:moveTo>
                    <a:pt x="210" y="135"/>
                  </a:moveTo>
                  <a:cubicBezTo>
                    <a:pt x="233" y="161"/>
                    <a:pt x="244" y="198"/>
                    <a:pt x="244" y="247"/>
                  </a:cubicBezTo>
                  <a:cubicBezTo>
                    <a:pt x="244" y="296"/>
                    <a:pt x="232" y="334"/>
                    <a:pt x="207" y="360"/>
                  </a:cubicBezTo>
                  <a:cubicBezTo>
                    <a:pt x="182" y="387"/>
                    <a:pt x="145" y="400"/>
                    <a:pt x="96" y="400"/>
                  </a:cubicBezTo>
                  <a:cubicBezTo>
                    <a:pt x="60" y="400"/>
                    <a:pt x="28" y="395"/>
                    <a:pt x="0" y="384"/>
                  </a:cubicBezTo>
                  <a:cubicBezTo>
                    <a:pt x="0" y="6"/>
                    <a:pt x="0" y="6"/>
                    <a:pt x="0" y="6"/>
                  </a:cubicBezTo>
                  <a:cubicBezTo>
                    <a:pt x="12" y="2"/>
                    <a:pt x="25" y="0"/>
                    <a:pt x="39" y="0"/>
                  </a:cubicBezTo>
                  <a:cubicBezTo>
                    <a:pt x="39" y="109"/>
                    <a:pt x="39" y="109"/>
                    <a:pt x="39" y="109"/>
                  </a:cubicBezTo>
                  <a:cubicBezTo>
                    <a:pt x="60" y="100"/>
                    <a:pt x="84" y="95"/>
                    <a:pt x="108" y="95"/>
                  </a:cubicBezTo>
                  <a:cubicBezTo>
                    <a:pt x="153" y="95"/>
                    <a:pt x="187" y="109"/>
                    <a:pt x="210" y="135"/>
                  </a:cubicBezTo>
                  <a:close/>
                  <a:moveTo>
                    <a:pt x="178" y="335"/>
                  </a:moveTo>
                  <a:cubicBezTo>
                    <a:pt x="196" y="315"/>
                    <a:pt x="204" y="286"/>
                    <a:pt x="204" y="247"/>
                  </a:cubicBezTo>
                  <a:cubicBezTo>
                    <a:pt x="204" y="169"/>
                    <a:pt x="171" y="130"/>
                    <a:pt x="103" y="130"/>
                  </a:cubicBezTo>
                  <a:cubicBezTo>
                    <a:pt x="82" y="130"/>
                    <a:pt x="60" y="135"/>
                    <a:pt x="39" y="143"/>
                  </a:cubicBezTo>
                  <a:cubicBezTo>
                    <a:pt x="39" y="357"/>
                    <a:pt x="39" y="357"/>
                    <a:pt x="39" y="357"/>
                  </a:cubicBezTo>
                  <a:cubicBezTo>
                    <a:pt x="59" y="362"/>
                    <a:pt x="79" y="365"/>
                    <a:pt x="99" y="365"/>
                  </a:cubicBezTo>
                  <a:cubicBezTo>
                    <a:pt x="134" y="365"/>
                    <a:pt x="160" y="355"/>
                    <a:pt x="178"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9">
              <a:extLst>
                <a:ext uri="{FF2B5EF4-FFF2-40B4-BE49-F238E27FC236}">
                  <a16:creationId xmlns:a16="http://schemas.microsoft.com/office/drawing/2014/main" id="{36F833DC-7BD8-428C-B0BB-F3B8D714A10B}"/>
                </a:ext>
              </a:extLst>
            </p:cNvPr>
            <p:cNvSpPr>
              <a:spLocks noEditPoints="1"/>
            </p:cNvSpPr>
            <p:nvPr userDrawn="1"/>
          </p:nvSpPr>
          <p:spPr bwMode="auto">
            <a:xfrm>
              <a:off x="1819" y="4206"/>
              <a:ext cx="72" cy="92"/>
            </a:xfrm>
            <a:custGeom>
              <a:avLst/>
              <a:gdLst>
                <a:gd name="T0" fmla="*/ 199 w 244"/>
                <a:gd name="T1" fmla="*/ 4 h 305"/>
                <a:gd name="T2" fmla="*/ 244 w 244"/>
                <a:gd name="T3" fmla="*/ 16 h 305"/>
                <a:gd name="T4" fmla="*/ 244 w 244"/>
                <a:gd name="T5" fmla="*/ 298 h 305"/>
                <a:gd name="T6" fmla="*/ 207 w 244"/>
                <a:gd name="T7" fmla="*/ 298 h 305"/>
                <a:gd name="T8" fmla="*/ 206 w 244"/>
                <a:gd name="T9" fmla="*/ 276 h 305"/>
                <a:gd name="T10" fmla="*/ 171 w 244"/>
                <a:gd name="T11" fmla="*/ 297 h 305"/>
                <a:gd name="T12" fmla="*/ 129 w 244"/>
                <a:gd name="T13" fmla="*/ 305 h 305"/>
                <a:gd name="T14" fmla="*/ 60 w 244"/>
                <a:gd name="T15" fmla="*/ 288 h 305"/>
                <a:gd name="T16" fmla="*/ 15 w 244"/>
                <a:gd name="T17" fmla="*/ 236 h 305"/>
                <a:gd name="T18" fmla="*/ 0 w 244"/>
                <a:gd name="T19" fmla="*/ 155 h 305"/>
                <a:gd name="T20" fmla="*/ 37 w 244"/>
                <a:gd name="T21" fmla="*/ 40 h 305"/>
                <a:gd name="T22" fmla="*/ 150 w 244"/>
                <a:gd name="T23" fmla="*/ 0 h 305"/>
                <a:gd name="T24" fmla="*/ 199 w 244"/>
                <a:gd name="T25" fmla="*/ 4 h 305"/>
                <a:gd name="T26" fmla="*/ 63 w 244"/>
                <a:gd name="T27" fmla="*/ 241 h 305"/>
                <a:gd name="T28" fmla="*/ 133 w 244"/>
                <a:gd name="T29" fmla="*/ 272 h 305"/>
                <a:gd name="T30" fmla="*/ 204 w 244"/>
                <a:gd name="T31" fmla="*/ 244 h 305"/>
                <a:gd name="T32" fmla="*/ 204 w 244"/>
                <a:gd name="T33" fmla="*/ 42 h 305"/>
                <a:gd name="T34" fmla="*/ 150 w 244"/>
                <a:gd name="T35" fmla="*/ 35 h 305"/>
                <a:gd name="T36" fmla="*/ 67 w 244"/>
                <a:gd name="T37" fmla="*/ 66 h 305"/>
                <a:gd name="T38" fmla="*/ 40 w 244"/>
                <a:gd name="T39" fmla="*/ 155 h 305"/>
                <a:gd name="T40" fmla="*/ 63 w 244"/>
                <a:gd name="T41" fmla="*/ 24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4" h="305">
                  <a:moveTo>
                    <a:pt x="199" y="4"/>
                  </a:moveTo>
                  <a:cubicBezTo>
                    <a:pt x="214" y="7"/>
                    <a:pt x="229" y="11"/>
                    <a:pt x="244" y="16"/>
                  </a:cubicBezTo>
                  <a:cubicBezTo>
                    <a:pt x="244" y="298"/>
                    <a:pt x="244" y="298"/>
                    <a:pt x="244" y="298"/>
                  </a:cubicBezTo>
                  <a:cubicBezTo>
                    <a:pt x="207" y="298"/>
                    <a:pt x="207" y="298"/>
                    <a:pt x="207" y="298"/>
                  </a:cubicBezTo>
                  <a:cubicBezTo>
                    <a:pt x="206" y="276"/>
                    <a:pt x="206" y="276"/>
                    <a:pt x="206" y="276"/>
                  </a:cubicBezTo>
                  <a:cubicBezTo>
                    <a:pt x="196" y="285"/>
                    <a:pt x="184" y="292"/>
                    <a:pt x="171" y="297"/>
                  </a:cubicBezTo>
                  <a:cubicBezTo>
                    <a:pt x="158" y="303"/>
                    <a:pt x="144" y="305"/>
                    <a:pt x="129" y="305"/>
                  </a:cubicBezTo>
                  <a:cubicBezTo>
                    <a:pt x="103" y="305"/>
                    <a:pt x="80" y="299"/>
                    <a:pt x="60" y="288"/>
                  </a:cubicBezTo>
                  <a:cubicBezTo>
                    <a:pt x="41" y="276"/>
                    <a:pt x="26" y="259"/>
                    <a:pt x="15" y="236"/>
                  </a:cubicBezTo>
                  <a:cubicBezTo>
                    <a:pt x="5" y="214"/>
                    <a:pt x="0" y="187"/>
                    <a:pt x="0" y="155"/>
                  </a:cubicBezTo>
                  <a:cubicBezTo>
                    <a:pt x="0" y="105"/>
                    <a:pt x="12" y="66"/>
                    <a:pt x="37" y="40"/>
                  </a:cubicBezTo>
                  <a:cubicBezTo>
                    <a:pt x="62" y="14"/>
                    <a:pt x="100" y="0"/>
                    <a:pt x="150" y="0"/>
                  </a:cubicBezTo>
                  <a:cubicBezTo>
                    <a:pt x="167" y="0"/>
                    <a:pt x="184" y="2"/>
                    <a:pt x="199" y="4"/>
                  </a:cubicBezTo>
                  <a:close/>
                  <a:moveTo>
                    <a:pt x="63" y="241"/>
                  </a:moveTo>
                  <a:cubicBezTo>
                    <a:pt x="79" y="262"/>
                    <a:pt x="102" y="272"/>
                    <a:pt x="133" y="272"/>
                  </a:cubicBezTo>
                  <a:cubicBezTo>
                    <a:pt x="161" y="272"/>
                    <a:pt x="184" y="263"/>
                    <a:pt x="204" y="244"/>
                  </a:cubicBezTo>
                  <a:cubicBezTo>
                    <a:pt x="204" y="42"/>
                    <a:pt x="204" y="42"/>
                    <a:pt x="204" y="42"/>
                  </a:cubicBezTo>
                  <a:cubicBezTo>
                    <a:pt x="188" y="38"/>
                    <a:pt x="169" y="35"/>
                    <a:pt x="150" y="35"/>
                  </a:cubicBezTo>
                  <a:cubicBezTo>
                    <a:pt x="112" y="35"/>
                    <a:pt x="85" y="46"/>
                    <a:pt x="67" y="66"/>
                  </a:cubicBezTo>
                  <a:cubicBezTo>
                    <a:pt x="49" y="87"/>
                    <a:pt x="40" y="116"/>
                    <a:pt x="40" y="155"/>
                  </a:cubicBezTo>
                  <a:cubicBezTo>
                    <a:pt x="40" y="192"/>
                    <a:pt x="48" y="221"/>
                    <a:pt x="63"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0">
              <a:extLst>
                <a:ext uri="{FF2B5EF4-FFF2-40B4-BE49-F238E27FC236}">
                  <a16:creationId xmlns:a16="http://schemas.microsoft.com/office/drawing/2014/main" id="{C7CFCC83-6751-4E6A-A098-9F6245C975D8}"/>
                </a:ext>
              </a:extLst>
            </p:cNvPr>
            <p:cNvSpPr>
              <a:spLocks/>
            </p:cNvSpPr>
            <p:nvPr userDrawn="1"/>
          </p:nvSpPr>
          <p:spPr bwMode="auto">
            <a:xfrm>
              <a:off x="1914" y="4178"/>
              <a:ext cx="12" cy="118"/>
            </a:xfrm>
            <a:custGeom>
              <a:avLst/>
              <a:gdLst>
                <a:gd name="T0" fmla="*/ 0 w 39"/>
                <a:gd name="T1" fmla="*/ 6 h 393"/>
                <a:gd name="T2" fmla="*/ 20 w 39"/>
                <a:gd name="T3" fmla="*/ 2 h 393"/>
                <a:gd name="T4" fmla="*/ 39 w 39"/>
                <a:gd name="T5" fmla="*/ 0 h 393"/>
                <a:gd name="T6" fmla="*/ 39 w 39"/>
                <a:gd name="T7" fmla="*/ 393 h 393"/>
                <a:gd name="T8" fmla="*/ 0 w 39"/>
                <a:gd name="T9" fmla="*/ 393 h 393"/>
                <a:gd name="T10" fmla="*/ 0 w 39"/>
                <a:gd name="T11" fmla="*/ 6 h 393"/>
              </a:gdLst>
              <a:ahLst/>
              <a:cxnLst>
                <a:cxn ang="0">
                  <a:pos x="T0" y="T1"/>
                </a:cxn>
                <a:cxn ang="0">
                  <a:pos x="T2" y="T3"/>
                </a:cxn>
                <a:cxn ang="0">
                  <a:pos x="T4" y="T5"/>
                </a:cxn>
                <a:cxn ang="0">
                  <a:pos x="T6" y="T7"/>
                </a:cxn>
                <a:cxn ang="0">
                  <a:pos x="T8" y="T9"/>
                </a:cxn>
                <a:cxn ang="0">
                  <a:pos x="T10" y="T11"/>
                </a:cxn>
              </a:cxnLst>
              <a:rect l="0" t="0" r="r" b="b"/>
              <a:pathLst>
                <a:path w="39" h="393">
                  <a:moveTo>
                    <a:pt x="0" y="6"/>
                  </a:moveTo>
                  <a:cubicBezTo>
                    <a:pt x="6" y="4"/>
                    <a:pt x="12" y="3"/>
                    <a:pt x="20" y="2"/>
                  </a:cubicBezTo>
                  <a:cubicBezTo>
                    <a:pt x="27" y="0"/>
                    <a:pt x="34" y="0"/>
                    <a:pt x="39" y="0"/>
                  </a:cubicBezTo>
                  <a:cubicBezTo>
                    <a:pt x="39" y="393"/>
                    <a:pt x="39" y="393"/>
                    <a:pt x="39" y="393"/>
                  </a:cubicBezTo>
                  <a:cubicBezTo>
                    <a:pt x="0" y="393"/>
                    <a:pt x="0" y="393"/>
                    <a:pt x="0" y="393"/>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1">
              <a:extLst>
                <a:ext uri="{FF2B5EF4-FFF2-40B4-BE49-F238E27FC236}">
                  <a16:creationId xmlns:a16="http://schemas.microsoft.com/office/drawing/2014/main" id="{8C966FE8-12EF-44D6-AEB2-D6A4FFF2F5E1}"/>
                </a:ext>
              </a:extLst>
            </p:cNvPr>
            <p:cNvSpPr>
              <a:spLocks/>
            </p:cNvSpPr>
            <p:nvPr userDrawn="1"/>
          </p:nvSpPr>
          <p:spPr bwMode="auto">
            <a:xfrm>
              <a:off x="1960" y="4179"/>
              <a:ext cx="89" cy="117"/>
            </a:xfrm>
            <a:custGeom>
              <a:avLst/>
              <a:gdLst>
                <a:gd name="T0" fmla="*/ 294 w 299"/>
                <a:gd name="T1" fmla="*/ 38 h 390"/>
                <a:gd name="T2" fmla="*/ 169 w 299"/>
                <a:gd name="T3" fmla="*/ 38 h 390"/>
                <a:gd name="T4" fmla="*/ 169 w 299"/>
                <a:gd name="T5" fmla="*/ 390 h 390"/>
                <a:gd name="T6" fmla="*/ 129 w 299"/>
                <a:gd name="T7" fmla="*/ 390 h 390"/>
                <a:gd name="T8" fmla="*/ 129 w 299"/>
                <a:gd name="T9" fmla="*/ 38 h 390"/>
                <a:gd name="T10" fmla="*/ 0 w 299"/>
                <a:gd name="T11" fmla="*/ 38 h 390"/>
                <a:gd name="T12" fmla="*/ 4 w 299"/>
                <a:gd name="T13" fmla="*/ 0 h 390"/>
                <a:gd name="T14" fmla="*/ 299 w 299"/>
                <a:gd name="T15" fmla="*/ 0 h 390"/>
                <a:gd name="T16" fmla="*/ 294 w 299"/>
                <a:gd name="T17" fmla="*/ 3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390">
                  <a:moveTo>
                    <a:pt x="294" y="38"/>
                  </a:moveTo>
                  <a:cubicBezTo>
                    <a:pt x="169" y="38"/>
                    <a:pt x="169" y="38"/>
                    <a:pt x="169" y="38"/>
                  </a:cubicBezTo>
                  <a:cubicBezTo>
                    <a:pt x="169" y="390"/>
                    <a:pt x="169" y="390"/>
                    <a:pt x="169" y="390"/>
                  </a:cubicBezTo>
                  <a:cubicBezTo>
                    <a:pt x="129" y="390"/>
                    <a:pt x="129" y="390"/>
                    <a:pt x="129" y="390"/>
                  </a:cubicBezTo>
                  <a:cubicBezTo>
                    <a:pt x="129" y="38"/>
                    <a:pt x="129" y="38"/>
                    <a:pt x="129" y="38"/>
                  </a:cubicBezTo>
                  <a:cubicBezTo>
                    <a:pt x="0" y="38"/>
                    <a:pt x="0" y="38"/>
                    <a:pt x="0" y="38"/>
                  </a:cubicBezTo>
                  <a:cubicBezTo>
                    <a:pt x="0" y="23"/>
                    <a:pt x="2" y="10"/>
                    <a:pt x="4" y="0"/>
                  </a:cubicBezTo>
                  <a:cubicBezTo>
                    <a:pt x="299" y="0"/>
                    <a:pt x="299" y="0"/>
                    <a:pt x="299" y="0"/>
                  </a:cubicBezTo>
                  <a:cubicBezTo>
                    <a:pt x="298" y="15"/>
                    <a:pt x="296" y="27"/>
                    <a:pt x="29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2">
              <a:extLst>
                <a:ext uri="{FF2B5EF4-FFF2-40B4-BE49-F238E27FC236}">
                  <a16:creationId xmlns:a16="http://schemas.microsoft.com/office/drawing/2014/main" id="{9DB41E27-F05A-4C82-B19E-C647C6732712}"/>
                </a:ext>
              </a:extLst>
            </p:cNvPr>
            <p:cNvSpPr>
              <a:spLocks noEditPoints="1"/>
            </p:cNvSpPr>
            <p:nvPr userDrawn="1"/>
          </p:nvSpPr>
          <p:spPr bwMode="auto">
            <a:xfrm>
              <a:off x="2042" y="4206"/>
              <a:ext cx="76" cy="92"/>
            </a:xfrm>
            <a:custGeom>
              <a:avLst/>
              <a:gdLst>
                <a:gd name="T0" fmla="*/ 250 w 252"/>
                <a:gd name="T1" fmla="*/ 166 h 305"/>
                <a:gd name="T2" fmla="*/ 41 w 252"/>
                <a:gd name="T3" fmla="*/ 166 h 305"/>
                <a:gd name="T4" fmla="*/ 71 w 252"/>
                <a:gd name="T5" fmla="*/ 244 h 305"/>
                <a:gd name="T6" fmla="*/ 146 w 252"/>
                <a:gd name="T7" fmla="*/ 270 h 305"/>
                <a:gd name="T8" fmla="*/ 194 w 252"/>
                <a:gd name="T9" fmla="*/ 264 h 305"/>
                <a:gd name="T10" fmla="*/ 240 w 252"/>
                <a:gd name="T11" fmla="*/ 246 h 305"/>
                <a:gd name="T12" fmla="*/ 234 w 252"/>
                <a:gd name="T13" fmla="*/ 284 h 305"/>
                <a:gd name="T14" fmla="*/ 192 w 252"/>
                <a:gd name="T15" fmla="*/ 300 h 305"/>
                <a:gd name="T16" fmla="*/ 144 w 252"/>
                <a:gd name="T17" fmla="*/ 305 h 305"/>
                <a:gd name="T18" fmla="*/ 65 w 252"/>
                <a:gd name="T19" fmla="*/ 287 h 305"/>
                <a:gd name="T20" fmla="*/ 17 w 252"/>
                <a:gd name="T21" fmla="*/ 234 h 305"/>
                <a:gd name="T22" fmla="*/ 0 w 252"/>
                <a:gd name="T23" fmla="*/ 151 h 305"/>
                <a:gd name="T24" fmla="*/ 14 w 252"/>
                <a:gd name="T25" fmla="*/ 74 h 305"/>
                <a:gd name="T26" fmla="*/ 57 w 252"/>
                <a:gd name="T27" fmla="*/ 20 h 305"/>
                <a:gd name="T28" fmla="*/ 131 w 252"/>
                <a:gd name="T29" fmla="*/ 0 h 305"/>
                <a:gd name="T30" fmla="*/ 199 w 252"/>
                <a:gd name="T31" fmla="*/ 18 h 305"/>
                <a:gd name="T32" fmla="*/ 239 w 252"/>
                <a:gd name="T33" fmla="*/ 64 h 305"/>
                <a:gd name="T34" fmla="*/ 252 w 252"/>
                <a:gd name="T35" fmla="*/ 131 h 305"/>
                <a:gd name="T36" fmla="*/ 250 w 252"/>
                <a:gd name="T37" fmla="*/ 166 h 305"/>
                <a:gd name="T38" fmla="*/ 66 w 252"/>
                <a:gd name="T39" fmla="*/ 60 h 305"/>
                <a:gd name="T40" fmla="*/ 41 w 252"/>
                <a:gd name="T41" fmla="*/ 131 h 305"/>
                <a:gd name="T42" fmla="*/ 212 w 252"/>
                <a:gd name="T43" fmla="*/ 131 h 305"/>
                <a:gd name="T44" fmla="*/ 212 w 252"/>
                <a:gd name="T45" fmla="*/ 129 h 305"/>
                <a:gd name="T46" fmla="*/ 191 w 252"/>
                <a:gd name="T47" fmla="*/ 60 h 305"/>
                <a:gd name="T48" fmla="*/ 129 w 252"/>
                <a:gd name="T49" fmla="*/ 35 h 305"/>
                <a:gd name="T50" fmla="*/ 66 w 252"/>
                <a:gd name="T51"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05">
                  <a:moveTo>
                    <a:pt x="250" y="166"/>
                  </a:moveTo>
                  <a:cubicBezTo>
                    <a:pt x="41" y="166"/>
                    <a:pt x="41" y="166"/>
                    <a:pt x="41" y="166"/>
                  </a:cubicBezTo>
                  <a:cubicBezTo>
                    <a:pt x="43" y="200"/>
                    <a:pt x="53" y="226"/>
                    <a:pt x="71" y="244"/>
                  </a:cubicBezTo>
                  <a:cubicBezTo>
                    <a:pt x="89" y="261"/>
                    <a:pt x="114" y="270"/>
                    <a:pt x="146" y="270"/>
                  </a:cubicBezTo>
                  <a:cubicBezTo>
                    <a:pt x="162" y="270"/>
                    <a:pt x="178" y="268"/>
                    <a:pt x="194" y="264"/>
                  </a:cubicBezTo>
                  <a:cubicBezTo>
                    <a:pt x="210" y="260"/>
                    <a:pt x="226" y="254"/>
                    <a:pt x="240" y="246"/>
                  </a:cubicBezTo>
                  <a:cubicBezTo>
                    <a:pt x="239" y="259"/>
                    <a:pt x="237" y="272"/>
                    <a:pt x="234" y="284"/>
                  </a:cubicBezTo>
                  <a:cubicBezTo>
                    <a:pt x="221" y="292"/>
                    <a:pt x="207" y="297"/>
                    <a:pt x="192" y="300"/>
                  </a:cubicBezTo>
                  <a:cubicBezTo>
                    <a:pt x="178" y="303"/>
                    <a:pt x="162" y="305"/>
                    <a:pt x="144" y="305"/>
                  </a:cubicBezTo>
                  <a:cubicBezTo>
                    <a:pt x="113" y="305"/>
                    <a:pt x="87" y="299"/>
                    <a:pt x="65" y="287"/>
                  </a:cubicBezTo>
                  <a:cubicBezTo>
                    <a:pt x="44" y="275"/>
                    <a:pt x="28" y="257"/>
                    <a:pt x="17" y="234"/>
                  </a:cubicBezTo>
                  <a:cubicBezTo>
                    <a:pt x="6" y="211"/>
                    <a:pt x="0" y="183"/>
                    <a:pt x="0" y="151"/>
                  </a:cubicBezTo>
                  <a:cubicBezTo>
                    <a:pt x="0" y="122"/>
                    <a:pt x="5" y="96"/>
                    <a:pt x="14" y="74"/>
                  </a:cubicBezTo>
                  <a:cubicBezTo>
                    <a:pt x="23" y="51"/>
                    <a:pt x="37" y="33"/>
                    <a:pt x="57" y="20"/>
                  </a:cubicBezTo>
                  <a:cubicBezTo>
                    <a:pt x="77" y="7"/>
                    <a:pt x="101" y="0"/>
                    <a:pt x="131" y="0"/>
                  </a:cubicBezTo>
                  <a:cubicBezTo>
                    <a:pt x="158" y="0"/>
                    <a:pt x="181" y="6"/>
                    <a:pt x="199" y="18"/>
                  </a:cubicBezTo>
                  <a:cubicBezTo>
                    <a:pt x="217" y="29"/>
                    <a:pt x="231" y="45"/>
                    <a:pt x="239" y="64"/>
                  </a:cubicBezTo>
                  <a:cubicBezTo>
                    <a:pt x="248" y="84"/>
                    <a:pt x="252" y="106"/>
                    <a:pt x="252" y="131"/>
                  </a:cubicBezTo>
                  <a:cubicBezTo>
                    <a:pt x="252" y="144"/>
                    <a:pt x="251" y="156"/>
                    <a:pt x="250" y="166"/>
                  </a:cubicBezTo>
                  <a:close/>
                  <a:moveTo>
                    <a:pt x="66" y="60"/>
                  </a:moveTo>
                  <a:cubicBezTo>
                    <a:pt x="51" y="77"/>
                    <a:pt x="43" y="100"/>
                    <a:pt x="41" y="131"/>
                  </a:cubicBezTo>
                  <a:cubicBezTo>
                    <a:pt x="212" y="131"/>
                    <a:pt x="212" y="131"/>
                    <a:pt x="212" y="131"/>
                  </a:cubicBezTo>
                  <a:cubicBezTo>
                    <a:pt x="212" y="129"/>
                    <a:pt x="212" y="129"/>
                    <a:pt x="212" y="129"/>
                  </a:cubicBezTo>
                  <a:cubicBezTo>
                    <a:pt x="212" y="100"/>
                    <a:pt x="205" y="77"/>
                    <a:pt x="191" y="60"/>
                  </a:cubicBezTo>
                  <a:cubicBezTo>
                    <a:pt x="177" y="43"/>
                    <a:pt x="156" y="35"/>
                    <a:pt x="129" y="35"/>
                  </a:cubicBezTo>
                  <a:cubicBezTo>
                    <a:pt x="102" y="35"/>
                    <a:pt x="81" y="43"/>
                    <a:pt x="6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3">
              <a:extLst>
                <a:ext uri="{FF2B5EF4-FFF2-40B4-BE49-F238E27FC236}">
                  <a16:creationId xmlns:a16="http://schemas.microsoft.com/office/drawing/2014/main" id="{F1D3E465-621F-43D5-AD2F-DA7D685DF199}"/>
                </a:ext>
              </a:extLst>
            </p:cNvPr>
            <p:cNvSpPr>
              <a:spLocks/>
            </p:cNvSpPr>
            <p:nvPr userDrawn="1"/>
          </p:nvSpPr>
          <p:spPr bwMode="auto">
            <a:xfrm>
              <a:off x="2129" y="4206"/>
              <a:ext cx="65" cy="92"/>
            </a:xfrm>
            <a:custGeom>
              <a:avLst/>
              <a:gdLst>
                <a:gd name="T0" fmla="*/ 65 w 216"/>
                <a:gd name="T1" fmla="*/ 287 h 305"/>
                <a:gd name="T2" fmla="*/ 17 w 216"/>
                <a:gd name="T3" fmla="*/ 236 h 305"/>
                <a:gd name="T4" fmla="*/ 0 w 216"/>
                <a:gd name="T5" fmla="*/ 154 h 305"/>
                <a:gd name="T6" fmla="*/ 17 w 216"/>
                <a:gd name="T7" fmla="*/ 73 h 305"/>
                <a:gd name="T8" fmla="*/ 67 w 216"/>
                <a:gd name="T9" fmla="*/ 19 h 305"/>
                <a:gd name="T10" fmla="*/ 149 w 216"/>
                <a:gd name="T11" fmla="*/ 0 h 305"/>
                <a:gd name="T12" fmla="*/ 216 w 216"/>
                <a:gd name="T13" fmla="*/ 14 h 305"/>
                <a:gd name="T14" fmla="*/ 212 w 216"/>
                <a:gd name="T15" fmla="*/ 48 h 305"/>
                <a:gd name="T16" fmla="*/ 149 w 216"/>
                <a:gd name="T17" fmla="*/ 35 h 305"/>
                <a:gd name="T18" fmla="*/ 68 w 216"/>
                <a:gd name="T19" fmla="*/ 66 h 305"/>
                <a:gd name="T20" fmla="*/ 40 w 216"/>
                <a:gd name="T21" fmla="*/ 153 h 305"/>
                <a:gd name="T22" fmla="*/ 53 w 216"/>
                <a:gd name="T23" fmla="*/ 218 h 305"/>
                <a:gd name="T24" fmla="*/ 89 w 216"/>
                <a:gd name="T25" fmla="*/ 257 h 305"/>
                <a:gd name="T26" fmla="*/ 141 w 216"/>
                <a:gd name="T27" fmla="*/ 270 h 305"/>
                <a:gd name="T28" fmla="*/ 180 w 216"/>
                <a:gd name="T29" fmla="*/ 264 h 305"/>
                <a:gd name="T30" fmla="*/ 216 w 216"/>
                <a:gd name="T31" fmla="*/ 248 h 305"/>
                <a:gd name="T32" fmla="*/ 211 w 216"/>
                <a:gd name="T33" fmla="*/ 285 h 305"/>
                <a:gd name="T34" fmla="*/ 138 w 216"/>
                <a:gd name="T35" fmla="*/ 305 h 305"/>
                <a:gd name="T36" fmla="*/ 65 w 216"/>
                <a:gd name="T37" fmla="*/ 28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305">
                  <a:moveTo>
                    <a:pt x="65" y="287"/>
                  </a:moveTo>
                  <a:cubicBezTo>
                    <a:pt x="44" y="275"/>
                    <a:pt x="28" y="258"/>
                    <a:pt x="17" y="236"/>
                  </a:cubicBezTo>
                  <a:cubicBezTo>
                    <a:pt x="6" y="213"/>
                    <a:pt x="0" y="186"/>
                    <a:pt x="0" y="154"/>
                  </a:cubicBezTo>
                  <a:cubicBezTo>
                    <a:pt x="0" y="123"/>
                    <a:pt x="6" y="96"/>
                    <a:pt x="17" y="73"/>
                  </a:cubicBezTo>
                  <a:cubicBezTo>
                    <a:pt x="28" y="50"/>
                    <a:pt x="45" y="32"/>
                    <a:pt x="67" y="19"/>
                  </a:cubicBezTo>
                  <a:cubicBezTo>
                    <a:pt x="89" y="7"/>
                    <a:pt x="116" y="0"/>
                    <a:pt x="149" y="0"/>
                  </a:cubicBezTo>
                  <a:cubicBezTo>
                    <a:pt x="173" y="0"/>
                    <a:pt x="196" y="5"/>
                    <a:pt x="216" y="14"/>
                  </a:cubicBezTo>
                  <a:cubicBezTo>
                    <a:pt x="216" y="25"/>
                    <a:pt x="214" y="36"/>
                    <a:pt x="212" y="48"/>
                  </a:cubicBezTo>
                  <a:cubicBezTo>
                    <a:pt x="193" y="40"/>
                    <a:pt x="172" y="35"/>
                    <a:pt x="149" y="35"/>
                  </a:cubicBezTo>
                  <a:cubicBezTo>
                    <a:pt x="113" y="35"/>
                    <a:pt x="86" y="46"/>
                    <a:pt x="68" y="66"/>
                  </a:cubicBezTo>
                  <a:cubicBezTo>
                    <a:pt x="49" y="86"/>
                    <a:pt x="40" y="115"/>
                    <a:pt x="40" y="153"/>
                  </a:cubicBezTo>
                  <a:cubicBezTo>
                    <a:pt x="40" y="179"/>
                    <a:pt x="45" y="201"/>
                    <a:pt x="53" y="218"/>
                  </a:cubicBezTo>
                  <a:cubicBezTo>
                    <a:pt x="62" y="236"/>
                    <a:pt x="74" y="249"/>
                    <a:pt x="89" y="257"/>
                  </a:cubicBezTo>
                  <a:cubicBezTo>
                    <a:pt x="104" y="266"/>
                    <a:pt x="121" y="270"/>
                    <a:pt x="141" y="270"/>
                  </a:cubicBezTo>
                  <a:cubicBezTo>
                    <a:pt x="154" y="270"/>
                    <a:pt x="167" y="268"/>
                    <a:pt x="180" y="264"/>
                  </a:cubicBezTo>
                  <a:cubicBezTo>
                    <a:pt x="193" y="260"/>
                    <a:pt x="205" y="255"/>
                    <a:pt x="216" y="248"/>
                  </a:cubicBezTo>
                  <a:cubicBezTo>
                    <a:pt x="214" y="262"/>
                    <a:pt x="213" y="275"/>
                    <a:pt x="211" y="285"/>
                  </a:cubicBezTo>
                  <a:cubicBezTo>
                    <a:pt x="192" y="299"/>
                    <a:pt x="168" y="305"/>
                    <a:pt x="138" y="305"/>
                  </a:cubicBezTo>
                  <a:cubicBezTo>
                    <a:pt x="110" y="305"/>
                    <a:pt x="86" y="299"/>
                    <a:pt x="65"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4">
              <a:extLst>
                <a:ext uri="{FF2B5EF4-FFF2-40B4-BE49-F238E27FC236}">
                  <a16:creationId xmlns:a16="http://schemas.microsoft.com/office/drawing/2014/main" id="{424AE1DB-E925-4771-BB43-A3766A565855}"/>
                </a:ext>
              </a:extLst>
            </p:cNvPr>
            <p:cNvSpPr>
              <a:spLocks/>
            </p:cNvSpPr>
            <p:nvPr userDrawn="1"/>
          </p:nvSpPr>
          <p:spPr bwMode="auto">
            <a:xfrm>
              <a:off x="2211" y="4178"/>
              <a:ext cx="69" cy="118"/>
            </a:xfrm>
            <a:custGeom>
              <a:avLst/>
              <a:gdLst>
                <a:gd name="T0" fmla="*/ 205 w 233"/>
                <a:gd name="T1" fmla="*/ 124 h 393"/>
                <a:gd name="T2" fmla="*/ 233 w 233"/>
                <a:gd name="T3" fmla="*/ 205 h 393"/>
                <a:gd name="T4" fmla="*/ 233 w 233"/>
                <a:gd name="T5" fmla="*/ 393 h 393"/>
                <a:gd name="T6" fmla="*/ 194 w 233"/>
                <a:gd name="T7" fmla="*/ 393 h 393"/>
                <a:gd name="T8" fmla="*/ 194 w 233"/>
                <a:gd name="T9" fmla="*/ 216 h 393"/>
                <a:gd name="T10" fmla="*/ 186 w 233"/>
                <a:gd name="T11" fmla="*/ 168 h 393"/>
                <a:gd name="T12" fmla="*/ 160 w 233"/>
                <a:gd name="T13" fmla="*/ 140 h 393"/>
                <a:gd name="T14" fmla="*/ 113 w 233"/>
                <a:gd name="T15" fmla="*/ 130 h 393"/>
                <a:gd name="T16" fmla="*/ 40 w 233"/>
                <a:gd name="T17" fmla="*/ 145 h 393"/>
                <a:gd name="T18" fmla="*/ 40 w 233"/>
                <a:gd name="T19" fmla="*/ 393 h 393"/>
                <a:gd name="T20" fmla="*/ 0 w 233"/>
                <a:gd name="T21" fmla="*/ 393 h 393"/>
                <a:gd name="T22" fmla="*/ 0 w 233"/>
                <a:gd name="T23" fmla="*/ 5 h 393"/>
                <a:gd name="T24" fmla="*/ 40 w 233"/>
                <a:gd name="T25" fmla="*/ 0 h 393"/>
                <a:gd name="T26" fmla="*/ 40 w 233"/>
                <a:gd name="T27" fmla="*/ 111 h 393"/>
                <a:gd name="T28" fmla="*/ 117 w 233"/>
                <a:gd name="T29" fmla="*/ 95 h 393"/>
                <a:gd name="T30" fmla="*/ 205 w 233"/>
                <a:gd name="T31" fmla="*/ 12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393">
                  <a:moveTo>
                    <a:pt x="205" y="124"/>
                  </a:moveTo>
                  <a:cubicBezTo>
                    <a:pt x="224" y="142"/>
                    <a:pt x="233" y="170"/>
                    <a:pt x="233" y="205"/>
                  </a:cubicBezTo>
                  <a:cubicBezTo>
                    <a:pt x="233" y="393"/>
                    <a:pt x="233" y="393"/>
                    <a:pt x="233" y="393"/>
                  </a:cubicBezTo>
                  <a:cubicBezTo>
                    <a:pt x="194" y="393"/>
                    <a:pt x="194" y="393"/>
                    <a:pt x="194" y="393"/>
                  </a:cubicBezTo>
                  <a:cubicBezTo>
                    <a:pt x="194" y="216"/>
                    <a:pt x="194" y="216"/>
                    <a:pt x="194" y="216"/>
                  </a:cubicBezTo>
                  <a:cubicBezTo>
                    <a:pt x="194" y="196"/>
                    <a:pt x="191" y="180"/>
                    <a:pt x="186" y="168"/>
                  </a:cubicBezTo>
                  <a:cubicBezTo>
                    <a:pt x="180" y="155"/>
                    <a:pt x="172" y="146"/>
                    <a:pt x="160" y="140"/>
                  </a:cubicBezTo>
                  <a:cubicBezTo>
                    <a:pt x="149" y="134"/>
                    <a:pt x="133" y="130"/>
                    <a:pt x="113" y="130"/>
                  </a:cubicBezTo>
                  <a:cubicBezTo>
                    <a:pt x="86" y="130"/>
                    <a:pt x="62" y="135"/>
                    <a:pt x="40" y="145"/>
                  </a:cubicBezTo>
                  <a:cubicBezTo>
                    <a:pt x="40" y="393"/>
                    <a:pt x="40" y="393"/>
                    <a:pt x="40" y="393"/>
                  </a:cubicBezTo>
                  <a:cubicBezTo>
                    <a:pt x="0" y="393"/>
                    <a:pt x="0" y="393"/>
                    <a:pt x="0" y="393"/>
                  </a:cubicBezTo>
                  <a:cubicBezTo>
                    <a:pt x="0" y="5"/>
                    <a:pt x="0" y="5"/>
                    <a:pt x="0" y="5"/>
                  </a:cubicBezTo>
                  <a:cubicBezTo>
                    <a:pt x="12" y="1"/>
                    <a:pt x="25" y="0"/>
                    <a:pt x="40" y="0"/>
                  </a:cubicBezTo>
                  <a:cubicBezTo>
                    <a:pt x="40" y="111"/>
                    <a:pt x="40" y="111"/>
                    <a:pt x="40" y="111"/>
                  </a:cubicBezTo>
                  <a:cubicBezTo>
                    <a:pt x="65" y="101"/>
                    <a:pt x="91" y="95"/>
                    <a:pt x="117" y="95"/>
                  </a:cubicBezTo>
                  <a:cubicBezTo>
                    <a:pt x="158" y="95"/>
                    <a:pt x="187" y="105"/>
                    <a:pt x="205"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5">
              <a:extLst>
                <a:ext uri="{FF2B5EF4-FFF2-40B4-BE49-F238E27FC236}">
                  <a16:creationId xmlns:a16="http://schemas.microsoft.com/office/drawing/2014/main" id="{B50C8768-1135-4478-A887-60866663FAD5}"/>
                </a:ext>
              </a:extLst>
            </p:cNvPr>
            <p:cNvSpPr>
              <a:spLocks/>
            </p:cNvSpPr>
            <p:nvPr userDrawn="1"/>
          </p:nvSpPr>
          <p:spPr bwMode="auto">
            <a:xfrm>
              <a:off x="1491" y="4176"/>
              <a:ext cx="92" cy="122"/>
            </a:xfrm>
            <a:custGeom>
              <a:avLst/>
              <a:gdLst>
                <a:gd name="T0" fmla="*/ 306 w 306"/>
                <a:gd name="T1" fmla="*/ 188 h 406"/>
                <a:gd name="T2" fmla="*/ 306 w 306"/>
                <a:gd name="T3" fmla="*/ 385 h 406"/>
                <a:gd name="T4" fmla="*/ 251 w 306"/>
                <a:gd name="T5" fmla="*/ 401 h 406"/>
                <a:gd name="T6" fmla="*/ 192 w 306"/>
                <a:gd name="T7" fmla="*/ 406 h 406"/>
                <a:gd name="T8" fmla="*/ 87 w 306"/>
                <a:gd name="T9" fmla="*/ 381 h 406"/>
                <a:gd name="T10" fmla="*/ 22 w 306"/>
                <a:gd name="T11" fmla="*/ 310 h 406"/>
                <a:gd name="T12" fmla="*/ 0 w 306"/>
                <a:gd name="T13" fmla="*/ 202 h 406"/>
                <a:gd name="T14" fmla="*/ 24 w 306"/>
                <a:gd name="T15" fmla="*/ 92 h 406"/>
                <a:gd name="T16" fmla="*/ 91 w 306"/>
                <a:gd name="T17" fmla="*/ 23 h 406"/>
                <a:gd name="T18" fmla="*/ 194 w 306"/>
                <a:gd name="T19" fmla="*/ 0 h 406"/>
                <a:gd name="T20" fmla="*/ 253 w 306"/>
                <a:gd name="T21" fmla="*/ 5 h 406"/>
                <a:gd name="T22" fmla="*/ 302 w 306"/>
                <a:gd name="T23" fmla="*/ 18 h 406"/>
                <a:gd name="T24" fmla="*/ 294 w 306"/>
                <a:gd name="T25" fmla="*/ 56 h 406"/>
                <a:gd name="T26" fmla="*/ 194 w 306"/>
                <a:gd name="T27" fmla="*/ 38 h 406"/>
                <a:gd name="T28" fmla="*/ 113 w 306"/>
                <a:gd name="T29" fmla="*/ 56 h 406"/>
                <a:gd name="T30" fmla="*/ 60 w 306"/>
                <a:gd name="T31" fmla="*/ 112 h 406"/>
                <a:gd name="T32" fmla="*/ 42 w 306"/>
                <a:gd name="T33" fmla="*/ 200 h 406"/>
                <a:gd name="T34" fmla="*/ 59 w 306"/>
                <a:gd name="T35" fmla="*/ 292 h 406"/>
                <a:gd name="T36" fmla="*/ 112 w 306"/>
                <a:gd name="T37" fmla="*/ 349 h 406"/>
                <a:gd name="T38" fmla="*/ 195 w 306"/>
                <a:gd name="T39" fmla="*/ 368 h 406"/>
                <a:gd name="T40" fmla="*/ 230 w 306"/>
                <a:gd name="T41" fmla="*/ 366 h 406"/>
                <a:gd name="T42" fmla="*/ 266 w 306"/>
                <a:gd name="T43" fmla="*/ 358 h 406"/>
                <a:gd name="T44" fmla="*/ 266 w 306"/>
                <a:gd name="T45" fmla="*/ 188 h 406"/>
                <a:gd name="T46" fmla="*/ 306 w 306"/>
                <a:gd name="T47" fmla="*/ 1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406">
                  <a:moveTo>
                    <a:pt x="306" y="188"/>
                  </a:moveTo>
                  <a:cubicBezTo>
                    <a:pt x="306" y="385"/>
                    <a:pt x="306" y="385"/>
                    <a:pt x="306" y="385"/>
                  </a:cubicBezTo>
                  <a:cubicBezTo>
                    <a:pt x="289" y="392"/>
                    <a:pt x="270" y="397"/>
                    <a:pt x="251" y="401"/>
                  </a:cubicBezTo>
                  <a:cubicBezTo>
                    <a:pt x="231" y="404"/>
                    <a:pt x="211" y="406"/>
                    <a:pt x="192" y="406"/>
                  </a:cubicBezTo>
                  <a:cubicBezTo>
                    <a:pt x="151" y="406"/>
                    <a:pt x="116" y="398"/>
                    <a:pt x="87" y="381"/>
                  </a:cubicBezTo>
                  <a:cubicBezTo>
                    <a:pt x="58" y="364"/>
                    <a:pt x="37" y="341"/>
                    <a:pt x="22" y="310"/>
                  </a:cubicBezTo>
                  <a:cubicBezTo>
                    <a:pt x="8" y="279"/>
                    <a:pt x="0" y="243"/>
                    <a:pt x="0" y="202"/>
                  </a:cubicBezTo>
                  <a:cubicBezTo>
                    <a:pt x="0" y="159"/>
                    <a:pt x="8" y="122"/>
                    <a:pt x="24" y="92"/>
                  </a:cubicBezTo>
                  <a:cubicBezTo>
                    <a:pt x="39" y="61"/>
                    <a:pt x="62" y="39"/>
                    <a:pt x="91" y="23"/>
                  </a:cubicBezTo>
                  <a:cubicBezTo>
                    <a:pt x="120" y="8"/>
                    <a:pt x="154" y="0"/>
                    <a:pt x="194" y="0"/>
                  </a:cubicBezTo>
                  <a:cubicBezTo>
                    <a:pt x="215" y="0"/>
                    <a:pt x="234" y="2"/>
                    <a:pt x="253" y="5"/>
                  </a:cubicBezTo>
                  <a:cubicBezTo>
                    <a:pt x="271" y="8"/>
                    <a:pt x="287" y="12"/>
                    <a:pt x="302" y="18"/>
                  </a:cubicBezTo>
                  <a:cubicBezTo>
                    <a:pt x="301" y="31"/>
                    <a:pt x="298" y="44"/>
                    <a:pt x="294" y="56"/>
                  </a:cubicBezTo>
                  <a:cubicBezTo>
                    <a:pt x="263" y="44"/>
                    <a:pt x="229" y="38"/>
                    <a:pt x="194" y="38"/>
                  </a:cubicBezTo>
                  <a:cubicBezTo>
                    <a:pt x="163" y="38"/>
                    <a:pt x="136" y="44"/>
                    <a:pt x="113" y="56"/>
                  </a:cubicBezTo>
                  <a:cubicBezTo>
                    <a:pt x="90" y="69"/>
                    <a:pt x="72" y="87"/>
                    <a:pt x="60" y="112"/>
                  </a:cubicBezTo>
                  <a:cubicBezTo>
                    <a:pt x="48" y="136"/>
                    <a:pt x="42" y="166"/>
                    <a:pt x="42" y="200"/>
                  </a:cubicBezTo>
                  <a:cubicBezTo>
                    <a:pt x="42" y="236"/>
                    <a:pt x="48" y="267"/>
                    <a:pt x="59" y="292"/>
                  </a:cubicBezTo>
                  <a:cubicBezTo>
                    <a:pt x="71" y="317"/>
                    <a:pt x="89" y="336"/>
                    <a:pt x="112" y="349"/>
                  </a:cubicBezTo>
                  <a:cubicBezTo>
                    <a:pt x="135" y="362"/>
                    <a:pt x="162" y="368"/>
                    <a:pt x="195" y="368"/>
                  </a:cubicBezTo>
                  <a:cubicBezTo>
                    <a:pt x="206" y="368"/>
                    <a:pt x="218" y="367"/>
                    <a:pt x="230" y="366"/>
                  </a:cubicBezTo>
                  <a:cubicBezTo>
                    <a:pt x="243" y="364"/>
                    <a:pt x="255" y="361"/>
                    <a:pt x="266" y="358"/>
                  </a:cubicBezTo>
                  <a:cubicBezTo>
                    <a:pt x="266" y="188"/>
                    <a:pt x="266" y="188"/>
                    <a:pt x="266" y="188"/>
                  </a:cubicBezTo>
                  <a:lnTo>
                    <a:pt x="306"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6">
              <a:extLst>
                <a:ext uri="{FF2B5EF4-FFF2-40B4-BE49-F238E27FC236}">
                  <a16:creationId xmlns:a16="http://schemas.microsoft.com/office/drawing/2014/main" id="{8D0397AA-916B-4CE0-8B98-554AD1F06F2A}"/>
                </a:ext>
              </a:extLst>
            </p:cNvPr>
            <p:cNvSpPr>
              <a:spLocks/>
            </p:cNvSpPr>
            <p:nvPr userDrawn="1"/>
          </p:nvSpPr>
          <p:spPr bwMode="auto">
            <a:xfrm>
              <a:off x="1607" y="4178"/>
              <a:ext cx="12" cy="118"/>
            </a:xfrm>
            <a:custGeom>
              <a:avLst/>
              <a:gdLst>
                <a:gd name="T0" fmla="*/ 0 w 39"/>
                <a:gd name="T1" fmla="*/ 6 h 393"/>
                <a:gd name="T2" fmla="*/ 20 w 39"/>
                <a:gd name="T3" fmla="*/ 2 h 393"/>
                <a:gd name="T4" fmla="*/ 39 w 39"/>
                <a:gd name="T5" fmla="*/ 0 h 393"/>
                <a:gd name="T6" fmla="*/ 39 w 39"/>
                <a:gd name="T7" fmla="*/ 393 h 393"/>
                <a:gd name="T8" fmla="*/ 0 w 39"/>
                <a:gd name="T9" fmla="*/ 393 h 393"/>
                <a:gd name="T10" fmla="*/ 0 w 39"/>
                <a:gd name="T11" fmla="*/ 6 h 393"/>
              </a:gdLst>
              <a:ahLst/>
              <a:cxnLst>
                <a:cxn ang="0">
                  <a:pos x="T0" y="T1"/>
                </a:cxn>
                <a:cxn ang="0">
                  <a:pos x="T2" y="T3"/>
                </a:cxn>
                <a:cxn ang="0">
                  <a:pos x="T4" y="T5"/>
                </a:cxn>
                <a:cxn ang="0">
                  <a:pos x="T6" y="T7"/>
                </a:cxn>
                <a:cxn ang="0">
                  <a:pos x="T8" y="T9"/>
                </a:cxn>
                <a:cxn ang="0">
                  <a:pos x="T10" y="T11"/>
                </a:cxn>
              </a:cxnLst>
              <a:rect l="0" t="0" r="r" b="b"/>
              <a:pathLst>
                <a:path w="39" h="393">
                  <a:moveTo>
                    <a:pt x="0" y="6"/>
                  </a:moveTo>
                  <a:cubicBezTo>
                    <a:pt x="6" y="4"/>
                    <a:pt x="12" y="3"/>
                    <a:pt x="20" y="2"/>
                  </a:cubicBezTo>
                  <a:cubicBezTo>
                    <a:pt x="27" y="0"/>
                    <a:pt x="33" y="0"/>
                    <a:pt x="39" y="0"/>
                  </a:cubicBezTo>
                  <a:cubicBezTo>
                    <a:pt x="39" y="393"/>
                    <a:pt x="39" y="393"/>
                    <a:pt x="39" y="393"/>
                  </a:cubicBezTo>
                  <a:cubicBezTo>
                    <a:pt x="0" y="393"/>
                    <a:pt x="0" y="393"/>
                    <a:pt x="0" y="393"/>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7">
              <a:extLst>
                <a:ext uri="{FF2B5EF4-FFF2-40B4-BE49-F238E27FC236}">
                  <a16:creationId xmlns:a16="http://schemas.microsoft.com/office/drawing/2014/main" id="{8746879E-EC38-45D3-A60C-D080122E4BBF}"/>
                </a:ext>
              </a:extLst>
            </p:cNvPr>
            <p:cNvSpPr>
              <a:spLocks noEditPoints="1"/>
            </p:cNvSpPr>
            <p:nvPr userDrawn="1"/>
          </p:nvSpPr>
          <p:spPr bwMode="auto">
            <a:xfrm>
              <a:off x="1635" y="4206"/>
              <a:ext cx="83" cy="92"/>
            </a:xfrm>
            <a:custGeom>
              <a:avLst/>
              <a:gdLst>
                <a:gd name="T0" fmla="*/ 62 w 276"/>
                <a:gd name="T1" fmla="*/ 286 h 305"/>
                <a:gd name="T2" fmla="*/ 16 w 276"/>
                <a:gd name="T3" fmla="*/ 233 h 305"/>
                <a:gd name="T4" fmla="*/ 0 w 276"/>
                <a:gd name="T5" fmla="*/ 154 h 305"/>
                <a:gd name="T6" fmla="*/ 17 w 276"/>
                <a:gd name="T7" fmla="*/ 72 h 305"/>
                <a:gd name="T8" fmla="*/ 65 w 276"/>
                <a:gd name="T9" fmla="*/ 19 h 305"/>
                <a:gd name="T10" fmla="*/ 140 w 276"/>
                <a:gd name="T11" fmla="*/ 0 h 305"/>
                <a:gd name="T12" fmla="*/ 215 w 276"/>
                <a:gd name="T13" fmla="*/ 20 h 305"/>
                <a:gd name="T14" fmla="*/ 261 w 276"/>
                <a:gd name="T15" fmla="*/ 73 h 305"/>
                <a:gd name="T16" fmla="*/ 276 w 276"/>
                <a:gd name="T17" fmla="*/ 150 h 305"/>
                <a:gd name="T18" fmla="*/ 260 w 276"/>
                <a:gd name="T19" fmla="*/ 233 h 305"/>
                <a:gd name="T20" fmla="*/ 212 w 276"/>
                <a:gd name="T21" fmla="*/ 286 h 305"/>
                <a:gd name="T22" fmla="*/ 136 w 276"/>
                <a:gd name="T23" fmla="*/ 305 h 305"/>
                <a:gd name="T24" fmla="*/ 62 w 276"/>
                <a:gd name="T25" fmla="*/ 286 h 305"/>
                <a:gd name="T26" fmla="*/ 211 w 276"/>
                <a:gd name="T27" fmla="*/ 239 h 305"/>
                <a:gd name="T28" fmla="*/ 236 w 276"/>
                <a:gd name="T29" fmla="*/ 153 h 305"/>
                <a:gd name="T30" fmla="*/ 211 w 276"/>
                <a:gd name="T31" fmla="*/ 66 h 305"/>
                <a:gd name="T32" fmla="*/ 139 w 276"/>
                <a:gd name="T33" fmla="*/ 36 h 305"/>
                <a:gd name="T34" fmla="*/ 66 w 276"/>
                <a:gd name="T35" fmla="*/ 67 h 305"/>
                <a:gd name="T36" fmla="*/ 40 w 276"/>
                <a:gd name="T37" fmla="*/ 152 h 305"/>
                <a:gd name="T38" fmla="*/ 66 w 276"/>
                <a:gd name="T39" fmla="*/ 239 h 305"/>
                <a:gd name="T40" fmla="*/ 139 w 276"/>
                <a:gd name="T41" fmla="*/ 270 h 305"/>
                <a:gd name="T42" fmla="*/ 211 w 276"/>
                <a:gd name="T43" fmla="*/ 23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62" y="286"/>
                  </a:moveTo>
                  <a:cubicBezTo>
                    <a:pt x="42" y="273"/>
                    <a:pt x="26" y="255"/>
                    <a:pt x="16" y="233"/>
                  </a:cubicBezTo>
                  <a:cubicBezTo>
                    <a:pt x="6" y="210"/>
                    <a:pt x="0" y="184"/>
                    <a:pt x="0" y="154"/>
                  </a:cubicBezTo>
                  <a:cubicBezTo>
                    <a:pt x="0" y="123"/>
                    <a:pt x="6" y="96"/>
                    <a:pt x="17" y="72"/>
                  </a:cubicBezTo>
                  <a:cubicBezTo>
                    <a:pt x="28" y="49"/>
                    <a:pt x="44" y="31"/>
                    <a:pt x="65" y="19"/>
                  </a:cubicBezTo>
                  <a:cubicBezTo>
                    <a:pt x="86" y="7"/>
                    <a:pt x="111" y="0"/>
                    <a:pt x="140" y="0"/>
                  </a:cubicBezTo>
                  <a:cubicBezTo>
                    <a:pt x="169" y="0"/>
                    <a:pt x="195" y="7"/>
                    <a:pt x="215" y="20"/>
                  </a:cubicBezTo>
                  <a:cubicBezTo>
                    <a:pt x="236" y="32"/>
                    <a:pt x="251" y="50"/>
                    <a:pt x="261" y="73"/>
                  </a:cubicBezTo>
                  <a:cubicBezTo>
                    <a:pt x="271" y="95"/>
                    <a:pt x="276" y="121"/>
                    <a:pt x="276" y="150"/>
                  </a:cubicBezTo>
                  <a:cubicBezTo>
                    <a:pt x="276" y="182"/>
                    <a:pt x="271" y="210"/>
                    <a:pt x="260" y="233"/>
                  </a:cubicBezTo>
                  <a:cubicBezTo>
                    <a:pt x="249" y="256"/>
                    <a:pt x="233" y="274"/>
                    <a:pt x="212" y="286"/>
                  </a:cubicBezTo>
                  <a:cubicBezTo>
                    <a:pt x="191" y="299"/>
                    <a:pt x="166" y="305"/>
                    <a:pt x="136" y="305"/>
                  </a:cubicBezTo>
                  <a:cubicBezTo>
                    <a:pt x="107" y="305"/>
                    <a:pt x="82" y="299"/>
                    <a:pt x="62" y="286"/>
                  </a:cubicBezTo>
                  <a:close/>
                  <a:moveTo>
                    <a:pt x="211" y="239"/>
                  </a:moveTo>
                  <a:cubicBezTo>
                    <a:pt x="228" y="218"/>
                    <a:pt x="236" y="189"/>
                    <a:pt x="236" y="153"/>
                  </a:cubicBezTo>
                  <a:cubicBezTo>
                    <a:pt x="236" y="116"/>
                    <a:pt x="228" y="87"/>
                    <a:pt x="211" y="66"/>
                  </a:cubicBezTo>
                  <a:cubicBezTo>
                    <a:pt x="194" y="46"/>
                    <a:pt x="170" y="36"/>
                    <a:pt x="139" y="36"/>
                  </a:cubicBezTo>
                  <a:cubicBezTo>
                    <a:pt x="107" y="36"/>
                    <a:pt x="82" y="46"/>
                    <a:pt x="66" y="67"/>
                  </a:cubicBezTo>
                  <a:cubicBezTo>
                    <a:pt x="49" y="88"/>
                    <a:pt x="40" y="116"/>
                    <a:pt x="40" y="152"/>
                  </a:cubicBezTo>
                  <a:cubicBezTo>
                    <a:pt x="40" y="190"/>
                    <a:pt x="49" y="219"/>
                    <a:pt x="66" y="239"/>
                  </a:cubicBezTo>
                  <a:cubicBezTo>
                    <a:pt x="82" y="259"/>
                    <a:pt x="107" y="270"/>
                    <a:pt x="139" y="270"/>
                  </a:cubicBezTo>
                  <a:cubicBezTo>
                    <a:pt x="171" y="270"/>
                    <a:pt x="195" y="259"/>
                    <a:pt x="211"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18">
              <a:extLst>
                <a:ext uri="{FF2B5EF4-FFF2-40B4-BE49-F238E27FC236}">
                  <a16:creationId xmlns:a16="http://schemas.microsoft.com/office/drawing/2014/main" id="{ADB1477A-DFFE-4A66-8904-A540F9A96386}"/>
                </a:ext>
              </a:extLst>
            </p:cNvPr>
            <p:cNvSpPr>
              <a:spLocks noEditPoints="1"/>
            </p:cNvSpPr>
            <p:nvPr userDrawn="1"/>
          </p:nvSpPr>
          <p:spPr bwMode="auto">
            <a:xfrm>
              <a:off x="1735" y="4178"/>
              <a:ext cx="72" cy="120"/>
            </a:xfrm>
            <a:custGeom>
              <a:avLst/>
              <a:gdLst>
                <a:gd name="T0" fmla="*/ 210 w 244"/>
                <a:gd name="T1" fmla="*/ 135 h 400"/>
                <a:gd name="T2" fmla="*/ 244 w 244"/>
                <a:gd name="T3" fmla="*/ 247 h 400"/>
                <a:gd name="T4" fmla="*/ 207 w 244"/>
                <a:gd name="T5" fmla="*/ 360 h 400"/>
                <a:gd name="T6" fmla="*/ 96 w 244"/>
                <a:gd name="T7" fmla="*/ 400 h 400"/>
                <a:gd name="T8" fmla="*/ 0 w 244"/>
                <a:gd name="T9" fmla="*/ 384 h 400"/>
                <a:gd name="T10" fmla="*/ 0 w 244"/>
                <a:gd name="T11" fmla="*/ 6 h 400"/>
                <a:gd name="T12" fmla="*/ 39 w 244"/>
                <a:gd name="T13" fmla="*/ 0 h 400"/>
                <a:gd name="T14" fmla="*/ 39 w 244"/>
                <a:gd name="T15" fmla="*/ 109 h 400"/>
                <a:gd name="T16" fmla="*/ 108 w 244"/>
                <a:gd name="T17" fmla="*/ 95 h 400"/>
                <a:gd name="T18" fmla="*/ 210 w 244"/>
                <a:gd name="T19" fmla="*/ 135 h 400"/>
                <a:gd name="T20" fmla="*/ 178 w 244"/>
                <a:gd name="T21" fmla="*/ 335 h 400"/>
                <a:gd name="T22" fmla="*/ 204 w 244"/>
                <a:gd name="T23" fmla="*/ 247 h 400"/>
                <a:gd name="T24" fmla="*/ 103 w 244"/>
                <a:gd name="T25" fmla="*/ 130 h 400"/>
                <a:gd name="T26" fmla="*/ 39 w 244"/>
                <a:gd name="T27" fmla="*/ 143 h 400"/>
                <a:gd name="T28" fmla="*/ 39 w 244"/>
                <a:gd name="T29" fmla="*/ 357 h 400"/>
                <a:gd name="T30" fmla="*/ 99 w 244"/>
                <a:gd name="T31" fmla="*/ 365 h 400"/>
                <a:gd name="T32" fmla="*/ 178 w 244"/>
                <a:gd name="T33" fmla="*/ 33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4" h="400">
                  <a:moveTo>
                    <a:pt x="210" y="135"/>
                  </a:moveTo>
                  <a:cubicBezTo>
                    <a:pt x="233" y="161"/>
                    <a:pt x="244" y="198"/>
                    <a:pt x="244" y="247"/>
                  </a:cubicBezTo>
                  <a:cubicBezTo>
                    <a:pt x="244" y="296"/>
                    <a:pt x="232" y="334"/>
                    <a:pt x="207" y="360"/>
                  </a:cubicBezTo>
                  <a:cubicBezTo>
                    <a:pt x="182" y="387"/>
                    <a:pt x="145" y="400"/>
                    <a:pt x="96" y="400"/>
                  </a:cubicBezTo>
                  <a:cubicBezTo>
                    <a:pt x="60" y="400"/>
                    <a:pt x="28" y="395"/>
                    <a:pt x="0" y="384"/>
                  </a:cubicBezTo>
                  <a:cubicBezTo>
                    <a:pt x="0" y="6"/>
                    <a:pt x="0" y="6"/>
                    <a:pt x="0" y="6"/>
                  </a:cubicBezTo>
                  <a:cubicBezTo>
                    <a:pt x="12" y="2"/>
                    <a:pt x="25" y="0"/>
                    <a:pt x="39" y="0"/>
                  </a:cubicBezTo>
                  <a:cubicBezTo>
                    <a:pt x="39" y="109"/>
                    <a:pt x="39" y="109"/>
                    <a:pt x="39" y="109"/>
                  </a:cubicBezTo>
                  <a:cubicBezTo>
                    <a:pt x="60" y="100"/>
                    <a:pt x="84" y="95"/>
                    <a:pt x="108" y="95"/>
                  </a:cubicBezTo>
                  <a:cubicBezTo>
                    <a:pt x="153" y="95"/>
                    <a:pt x="187" y="109"/>
                    <a:pt x="210" y="135"/>
                  </a:cubicBezTo>
                  <a:close/>
                  <a:moveTo>
                    <a:pt x="178" y="335"/>
                  </a:moveTo>
                  <a:cubicBezTo>
                    <a:pt x="196" y="315"/>
                    <a:pt x="204" y="286"/>
                    <a:pt x="204" y="247"/>
                  </a:cubicBezTo>
                  <a:cubicBezTo>
                    <a:pt x="204" y="169"/>
                    <a:pt x="171" y="130"/>
                    <a:pt x="103" y="130"/>
                  </a:cubicBezTo>
                  <a:cubicBezTo>
                    <a:pt x="82" y="130"/>
                    <a:pt x="60" y="135"/>
                    <a:pt x="39" y="143"/>
                  </a:cubicBezTo>
                  <a:cubicBezTo>
                    <a:pt x="39" y="357"/>
                    <a:pt x="39" y="357"/>
                    <a:pt x="39" y="357"/>
                  </a:cubicBezTo>
                  <a:cubicBezTo>
                    <a:pt x="59" y="362"/>
                    <a:pt x="79" y="365"/>
                    <a:pt x="99" y="365"/>
                  </a:cubicBezTo>
                  <a:cubicBezTo>
                    <a:pt x="134" y="365"/>
                    <a:pt x="160" y="355"/>
                    <a:pt x="178"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19">
              <a:extLst>
                <a:ext uri="{FF2B5EF4-FFF2-40B4-BE49-F238E27FC236}">
                  <a16:creationId xmlns:a16="http://schemas.microsoft.com/office/drawing/2014/main" id="{69476DE7-D471-4936-88DD-63DEC85FBAB3}"/>
                </a:ext>
              </a:extLst>
            </p:cNvPr>
            <p:cNvSpPr>
              <a:spLocks noEditPoints="1"/>
            </p:cNvSpPr>
            <p:nvPr userDrawn="1"/>
          </p:nvSpPr>
          <p:spPr bwMode="auto">
            <a:xfrm>
              <a:off x="1819" y="4206"/>
              <a:ext cx="72" cy="92"/>
            </a:xfrm>
            <a:custGeom>
              <a:avLst/>
              <a:gdLst>
                <a:gd name="T0" fmla="*/ 199 w 244"/>
                <a:gd name="T1" fmla="*/ 4 h 305"/>
                <a:gd name="T2" fmla="*/ 244 w 244"/>
                <a:gd name="T3" fmla="*/ 16 h 305"/>
                <a:gd name="T4" fmla="*/ 244 w 244"/>
                <a:gd name="T5" fmla="*/ 298 h 305"/>
                <a:gd name="T6" fmla="*/ 207 w 244"/>
                <a:gd name="T7" fmla="*/ 298 h 305"/>
                <a:gd name="T8" fmla="*/ 206 w 244"/>
                <a:gd name="T9" fmla="*/ 276 h 305"/>
                <a:gd name="T10" fmla="*/ 171 w 244"/>
                <a:gd name="T11" fmla="*/ 297 h 305"/>
                <a:gd name="T12" fmla="*/ 129 w 244"/>
                <a:gd name="T13" fmla="*/ 305 h 305"/>
                <a:gd name="T14" fmla="*/ 60 w 244"/>
                <a:gd name="T15" fmla="*/ 288 h 305"/>
                <a:gd name="T16" fmla="*/ 15 w 244"/>
                <a:gd name="T17" fmla="*/ 236 h 305"/>
                <a:gd name="T18" fmla="*/ 0 w 244"/>
                <a:gd name="T19" fmla="*/ 155 h 305"/>
                <a:gd name="T20" fmla="*/ 37 w 244"/>
                <a:gd name="T21" fmla="*/ 40 h 305"/>
                <a:gd name="T22" fmla="*/ 150 w 244"/>
                <a:gd name="T23" fmla="*/ 0 h 305"/>
                <a:gd name="T24" fmla="*/ 199 w 244"/>
                <a:gd name="T25" fmla="*/ 4 h 305"/>
                <a:gd name="T26" fmla="*/ 63 w 244"/>
                <a:gd name="T27" fmla="*/ 241 h 305"/>
                <a:gd name="T28" fmla="*/ 133 w 244"/>
                <a:gd name="T29" fmla="*/ 272 h 305"/>
                <a:gd name="T30" fmla="*/ 204 w 244"/>
                <a:gd name="T31" fmla="*/ 244 h 305"/>
                <a:gd name="T32" fmla="*/ 204 w 244"/>
                <a:gd name="T33" fmla="*/ 42 h 305"/>
                <a:gd name="T34" fmla="*/ 150 w 244"/>
                <a:gd name="T35" fmla="*/ 35 h 305"/>
                <a:gd name="T36" fmla="*/ 67 w 244"/>
                <a:gd name="T37" fmla="*/ 66 h 305"/>
                <a:gd name="T38" fmla="*/ 40 w 244"/>
                <a:gd name="T39" fmla="*/ 155 h 305"/>
                <a:gd name="T40" fmla="*/ 63 w 244"/>
                <a:gd name="T41" fmla="*/ 24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4" h="305">
                  <a:moveTo>
                    <a:pt x="199" y="4"/>
                  </a:moveTo>
                  <a:cubicBezTo>
                    <a:pt x="214" y="7"/>
                    <a:pt x="229" y="11"/>
                    <a:pt x="244" y="16"/>
                  </a:cubicBezTo>
                  <a:cubicBezTo>
                    <a:pt x="244" y="298"/>
                    <a:pt x="244" y="298"/>
                    <a:pt x="244" y="298"/>
                  </a:cubicBezTo>
                  <a:cubicBezTo>
                    <a:pt x="207" y="298"/>
                    <a:pt x="207" y="298"/>
                    <a:pt x="207" y="298"/>
                  </a:cubicBezTo>
                  <a:cubicBezTo>
                    <a:pt x="206" y="276"/>
                    <a:pt x="206" y="276"/>
                    <a:pt x="206" y="276"/>
                  </a:cubicBezTo>
                  <a:cubicBezTo>
                    <a:pt x="196" y="285"/>
                    <a:pt x="184" y="292"/>
                    <a:pt x="171" y="297"/>
                  </a:cubicBezTo>
                  <a:cubicBezTo>
                    <a:pt x="158" y="303"/>
                    <a:pt x="144" y="305"/>
                    <a:pt x="129" y="305"/>
                  </a:cubicBezTo>
                  <a:cubicBezTo>
                    <a:pt x="103" y="305"/>
                    <a:pt x="80" y="299"/>
                    <a:pt x="60" y="288"/>
                  </a:cubicBezTo>
                  <a:cubicBezTo>
                    <a:pt x="41" y="276"/>
                    <a:pt x="26" y="259"/>
                    <a:pt x="15" y="236"/>
                  </a:cubicBezTo>
                  <a:cubicBezTo>
                    <a:pt x="5" y="214"/>
                    <a:pt x="0" y="187"/>
                    <a:pt x="0" y="155"/>
                  </a:cubicBezTo>
                  <a:cubicBezTo>
                    <a:pt x="0" y="105"/>
                    <a:pt x="12" y="66"/>
                    <a:pt x="37" y="40"/>
                  </a:cubicBezTo>
                  <a:cubicBezTo>
                    <a:pt x="62" y="14"/>
                    <a:pt x="100" y="0"/>
                    <a:pt x="150" y="0"/>
                  </a:cubicBezTo>
                  <a:cubicBezTo>
                    <a:pt x="167" y="0"/>
                    <a:pt x="184" y="2"/>
                    <a:pt x="199" y="4"/>
                  </a:cubicBezTo>
                  <a:close/>
                  <a:moveTo>
                    <a:pt x="63" y="241"/>
                  </a:moveTo>
                  <a:cubicBezTo>
                    <a:pt x="79" y="262"/>
                    <a:pt x="102" y="272"/>
                    <a:pt x="133" y="272"/>
                  </a:cubicBezTo>
                  <a:cubicBezTo>
                    <a:pt x="161" y="272"/>
                    <a:pt x="184" y="263"/>
                    <a:pt x="204" y="244"/>
                  </a:cubicBezTo>
                  <a:cubicBezTo>
                    <a:pt x="204" y="42"/>
                    <a:pt x="204" y="42"/>
                    <a:pt x="204" y="42"/>
                  </a:cubicBezTo>
                  <a:cubicBezTo>
                    <a:pt x="188" y="38"/>
                    <a:pt x="169" y="35"/>
                    <a:pt x="150" y="35"/>
                  </a:cubicBezTo>
                  <a:cubicBezTo>
                    <a:pt x="112" y="35"/>
                    <a:pt x="85" y="46"/>
                    <a:pt x="67" y="66"/>
                  </a:cubicBezTo>
                  <a:cubicBezTo>
                    <a:pt x="49" y="87"/>
                    <a:pt x="40" y="116"/>
                    <a:pt x="40" y="155"/>
                  </a:cubicBezTo>
                  <a:cubicBezTo>
                    <a:pt x="40" y="192"/>
                    <a:pt x="48" y="221"/>
                    <a:pt x="63"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0">
              <a:extLst>
                <a:ext uri="{FF2B5EF4-FFF2-40B4-BE49-F238E27FC236}">
                  <a16:creationId xmlns:a16="http://schemas.microsoft.com/office/drawing/2014/main" id="{92957944-45BB-4906-BCBA-581839A4FE10}"/>
                </a:ext>
              </a:extLst>
            </p:cNvPr>
            <p:cNvSpPr>
              <a:spLocks/>
            </p:cNvSpPr>
            <p:nvPr userDrawn="1"/>
          </p:nvSpPr>
          <p:spPr bwMode="auto">
            <a:xfrm>
              <a:off x="1914" y="4178"/>
              <a:ext cx="12" cy="118"/>
            </a:xfrm>
            <a:custGeom>
              <a:avLst/>
              <a:gdLst>
                <a:gd name="T0" fmla="*/ 0 w 39"/>
                <a:gd name="T1" fmla="*/ 6 h 393"/>
                <a:gd name="T2" fmla="*/ 20 w 39"/>
                <a:gd name="T3" fmla="*/ 2 h 393"/>
                <a:gd name="T4" fmla="*/ 39 w 39"/>
                <a:gd name="T5" fmla="*/ 0 h 393"/>
                <a:gd name="T6" fmla="*/ 39 w 39"/>
                <a:gd name="T7" fmla="*/ 393 h 393"/>
                <a:gd name="T8" fmla="*/ 0 w 39"/>
                <a:gd name="T9" fmla="*/ 393 h 393"/>
                <a:gd name="T10" fmla="*/ 0 w 39"/>
                <a:gd name="T11" fmla="*/ 6 h 393"/>
              </a:gdLst>
              <a:ahLst/>
              <a:cxnLst>
                <a:cxn ang="0">
                  <a:pos x="T0" y="T1"/>
                </a:cxn>
                <a:cxn ang="0">
                  <a:pos x="T2" y="T3"/>
                </a:cxn>
                <a:cxn ang="0">
                  <a:pos x="T4" y="T5"/>
                </a:cxn>
                <a:cxn ang="0">
                  <a:pos x="T6" y="T7"/>
                </a:cxn>
                <a:cxn ang="0">
                  <a:pos x="T8" y="T9"/>
                </a:cxn>
                <a:cxn ang="0">
                  <a:pos x="T10" y="T11"/>
                </a:cxn>
              </a:cxnLst>
              <a:rect l="0" t="0" r="r" b="b"/>
              <a:pathLst>
                <a:path w="39" h="393">
                  <a:moveTo>
                    <a:pt x="0" y="6"/>
                  </a:moveTo>
                  <a:cubicBezTo>
                    <a:pt x="6" y="4"/>
                    <a:pt x="12" y="3"/>
                    <a:pt x="20" y="2"/>
                  </a:cubicBezTo>
                  <a:cubicBezTo>
                    <a:pt x="27" y="0"/>
                    <a:pt x="34" y="0"/>
                    <a:pt x="39" y="0"/>
                  </a:cubicBezTo>
                  <a:cubicBezTo>
                    <a:pt x="39" y="393"/>
                    <a:pt x="39" y="393"/>
                    <a:pt x="39" y="393"/>
                  </a:cubicBezTo>
                  <a:cubicBezTo>
                    <a:pt x="0" y="393"/>
                    <a:pt x="0" y="393"/>
                    <a:pt x="0" y="393"/>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1">
              <a:extLst>
                <a:ext uri="{FF2B5EF4-FFF2-40B4-BE49-F238E27FC236}">
                  <a16:creationId xmlns:a16="http://schemas.microsoft.com/office/drawing/2014/main" id="{01A2F824-EA4E-400F-98F0-4B5821DA9B09}"/>
                </a:ext>
              </a:extLst>
            </p:cNvPr>
            <p:cNvSpPr>
              <a:spLocks/>
            </p:cNvSpPr>
            <p:nvPr userDrawn="1"/>
          </p:nvSpPr>
          <p:spPr bwMode="auto">
            <a:xfrm>
              <a:off x="1960" y="4179"/>
              <a:ext cx="89" cy="117"/>
            </a:xfrm>
            <a:custGeom>
              <a:avLst/>
              <a:gdLst>
                <a:gd name="T0" fmla="*/ 294 w 299"/>
                <a:gd name="T1" fmla="*/ 38 h 390"/>
                <a:gd name="T2" fmla="*/ 169 w 299"/>
                <a:gd name="T3" fmla="*/ 38 h 390"/>
                <a:gd name="T4" fmla="*/ 169 w 299"/>
                <a:gd name="T5" fmla="*/ 390 h 390"/>
                <a:gd name="T6" fmla="*/ 129 w 299"/>
                <a:gd name="T7" fmla="*/ 390 h 390"/>
                <a:gd name="T8" fmla="*/ 129 w 299"/>
                <a:gd name="T9" fmla="*/ 38 h 390"/>
                <a:gd name="T10" fmla="*/ 0 w 299"/>
                <a:gd name="T11" fmla="*/ 38 h 390"/>
                <a:gd name="T12" fmla="*/ 4 w 299"/>
                <a:gd name="T13" fmla="*/ 0 h 390"/>
                <a:gd name="T14" fmla="*/ 299 w 299"/>
                <a:gd name="T15" fmla="*/ 0 h 390"/>
                <a:gd name="T16" fmla="*/ 294 w 299"/>
                <a:gd name="T17" fmla="*/ 3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390">
                  <a:moveTo>
                    <a:pt x="294" y="38"/>
                  </a:moveTo>
                  <a:cubicBezTo>
                    <a:pt x="169" y="38"/>
                    <a:pt x="169" y="38"/>
                    <a:pt x="169" y="38"/>
                  </a:cubicBezTo>
                  <a:cubicBezTo>
                    <a:pt x="169" y="390"/>
                    <a:pt x="169" y="390"/>
                    <a:pt x="169" y="390"/>
                  </a:cubicBezTo>
                  <a:cubicBezTo>
                    <a:pt x="129" y="390"/>
                    <a:pt x="129" y="390"/>
                    <a:pt x="129" y="390"/>
                  </a:cubicBezTo>
                  <a:cubicBezTo>
                    <a:pt x="129" y="38"/>
                    <a:pt x="129" y="38"/>
                    <a:pt x="129" y="38"/>
                  </a:cubicBezTo>
                  <a:cubicBezTo>
                    <a:pt x="0" y="38"/>
                    <a:pt x="0" y="38"/>
                    <a:pt x="0" y="38"/>
                  </a:cubicBezTo>
                  <a:cubicBezTo>
                    <a:pt x="0" y="23"/>
                    <a:pt x="2" y="10"/>
                    <a:pt x="4" y="0"/>
                  </a:cubicBezTo>
                  <a:cubicBezTo>
                    <a:pt x="299" y="0"/>
                    <a:pt x="299" y="0"/>
                    <a:pt x="299" y="0"/>
                  </a:cubicBezTo>
                  <a:cubicBezTo>
                    <a:pt x="298" y="15"/>
                    <a:pt x="296" y="27"/>
                    <a:pt x="29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2">
              <a:extLst>
                <a:ext uri="{FF2B5EF4-FFF2-40B4-BE49-F238E27FC236}">
                  <a16:creationId xmlns:a16="http://schemas.microsoft.com/office/drawing/2014/main" id="{18174CFF-E583-4C31-9B99-6F0169030D1A}"/>
                </a:ext>
              </a:extLst>
            </p:cNvPr>
            <p:cNvSpPr>
              <a:spLocks noEditPoints="1"/>
            </p:cNvSpPr>
            <p:nvPr userDrawn="1"/>
          </p:nvSpPr>
          <p:spPr bwMode="auto">
            <a:xfrm>
              <a:off x="2042" y="4206"/>
              <a:ext cx="76" cy="92"/>
            </a:xfrm>
            <a:custGeom>
              <a:avLst/>
              <a:gdLst>
                <a:gd name="T0" fmla="*/ 250 w 252"/>
                <a:gd name="T1" fmla="*/ 166 h 305"/>
                <a:gd name="T2" fmla="*/ 41 w 252"/>
                <a:gd name="T3" fmla="*/ 166 h 305"/>
                <a:gd name="T4" fmla="*/ 71 w 252"/>
                <a:gd name="T5" fmla="*/ 244 h 305"/>
                <a:gd name="T6" fmla="*/ 146 w 252"/>
                <a:gd name="T7" fmla="*/ 270 h 305"/>
                <a:gd name="T8" fmla="*/ 194 w 252"/>
                <a:gd name="T9" fmla="*/ 264 h 305"/>
                <a:gd name="T10" fmla="*/ 240 w 252"/>
                <a:gd name="T11" fmla="*/ 246 h 305"/>
                <a:gd name="T12" fmla="*/ 234 w 252"/>
                <a:gd name="T13" fmla="*/ 284 h 305"/>
                <a:gd name="T14" fmla="*/ 192 w 252"/>
                <a:gd name="T15" fmla="*/ 300 h 305"/>
                <a:gd name="T16" fmla="*/ 144 w 252"/>
                <a:gd name="T17" fmla="*/ 305 h 305"/>
                <a:gd name="T18" fmla="*/ 65 w 252"/>
                <a:gd name="T19" fmla="*/ 287 h 305"/>
                <a:gd name="T20" fmla="*/ 17 w 252"/>
                <a:gd name="T21" fmla="*/ 234 h 305"/>
                <a:gd name="T22" fmla="*/ 0 w 252"/>
                <a:gd name="T23" fmla="*/ 151 h 305"/>
                <a:gd name="T24" fmla="*/ 14 w 252"/>
                <a:gd name="T25" fmla="*/ 74 h 305"/>
                <a:gd name="T26" fmla="*/ 57 w 252"/>
                <a:gd name="T27" fmla="*/ 20 h 305"/>
                <a:gd name="T28" fmla="*/ 131 w 252"/>
                <a:gd name="T29" fmla="*/ 0 h 305"/>
                <a:gd name="T30" fmla="*/ 199 w 252"/>
                <a:gd name="T31" fmla="*/ 18 h 305"/>
                <a:gd name="T32" fmla="*/ 239 w 252"/>
                <a:gd name="T33" fmla="*/ 64 h 305"/>
                <a:gd name="T34" fmla="*/ 252 w 252"/>
                <a:gd name="T35" fmla="*/ 131 h 305"/>
                <a:gd name="T36" fmla="*/ 250 w 252"/>
                <a:gd name="T37" fmla="*/ 166 h 305"/>
                <a:gd name="T38" fmla="*/ 66 w 252"/>
                <a:gd name="T39" fmla="*/ 60 h 305"/>
                <a:gd name="T40" fmla="*/ 41 w 252"/>
                <a:gd name="T41" fmla="*/ 131 h 305"/>
                <a:gd name="T42" fmla="*/ 212 w 252"/>
                <a:gd name="T43" fmla="*/ 131 h 305"/>
                <a:gd name="T44" fmla="*/ 212 w 252"/>
                <a:gd name="T45" fmla="*/ 129 h 305"/>
                <a:gd name="T46" fmla="*/ 191 w 252"/>
                <a:gd name="T47" fmla="*/ 60 h 305"/>
                <a:gd name="T48" fmla="*/ 129 w 252"/>
                <a:gd name="T49" fmla="*/ 35 h 305"/>
                <a:gd name="T50" fmla="*/ 66 w 252"/>
                <a:gd name="T51"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05">
                  <a:moveTo>
                    <a:pt x="250" y="166"/>
                  </a:moveTo>
                  <a:cubicBezTo>
                    <a:pt x="41" y="166"/>
                    <a:pt x="41" y="166"/>
                    <a:pt x="41" y="166"/>
                  </a:cubicBezTo>
                  <a:cubicBezTo>
                    <a:pt x="43" y="200"/>
                    <a:pt x="53" y="226"/>
                    <a:pt x="71" y="244"/>
                  </a:cubicBezTo>
                  <a:cubicBezTo>
                    <a:pt x="89" y="261"/>
                    <a:pt x="114" y="270"/>
                    <a:pt x="146" y="270"/>
                  </a:cubicBezTo>
                  <a:cubicBezTo>
                    <a:pt x="162" y="270"/>
                    <a:pt x="178" y="268"/>
                    <a:pt x="194" y="264"/>
                  </a:cubicBezTo>
                  <a:cubicBezTo>
                    <a:pt x="210" y="260"/>
                    <a:pt x="226" y="254"/>
                    <a:pt x="240" y="246"/>
                  </a:cubicBezTo>
                  <a:cubicBezTo>
                    <a:pt x="239" y="259"/>
                    <a:pt x="237" y="272"/>
                    <a:pt x="234" y="284"/>
                  </a:cubicBezTo>
                  <a:cubicBezTo>
                    <a:pt x="221" y="292"/>
                    <a:pt x="207" y="297"/>
                    <a:pt x="192" y="300"/>
                  </a:cubicBezTo>
                  <a:cubicBezTo>
                    <a:pt x="178" y="303"/>
                    <a:pt x="162" y="305"/>
                    <a:pt x="144" y="305"/>
                  </a:cubicBezTo>
                  <a:cubicBezTo>
                    <a:pt x="113" y="305"/>
                    <a:pt x="87" y="299"/>
                    <a:pt x="65" y="287"/>
                  </a:cubicBezTo>
                  <a:cubicBezTo>
                    <a:pt x="44" y="275"/>
                    <a:pt x="28" y="257"/>
                    <a:pt x="17" y="234"/>
                  </a:cubicBezTo>
                  <a:cubicBezTo>
                    <a:pt x="6" y="211"/>
                    <a:pt x="0" y="183"/>
                    <a:pt x="0" y="151"/>
                  </a:cubicBezTo>
                  <a:cubicBezTo>
                    <a:pt x="0" y="122"/>
                    <a:pt x="5" y="96"/>
                    <a:pt x="14" y="74"/>
                  </a:cubicBezTo>
                  <a:cubicBezTo>
                    <a:pt x="23" y="51"/>
                    <a:pt x="37" y="33"/>
                    <a:pt x="57" y="20"/>
                  </a:cubicBezTo>
                  <a:cubicBezTo>
                    <a:pt x="77" y="7"/>
                    <a:pt x="101" y="0"/>
                    <a:pt x="131" y="0"/>
                  </a:cubicBezTo>
                  <a:cubicBezTo>
                    <a:pt x="158" y="0"/>
                    <a:pt x="181" y="6"/>
                    <a:pt x="199" y="18"/>
                  </a:cubicBezTo>
                  <a:cubicBezTo>
                    <a:pt x="217" y="29"/>
                    <a:pt x="231" y="45"/>
                    <a:pt x="239" y="64"/>
                  </a:cubicBezTo>
                  <a:cubicBezTo>
                    <a:pt x="248" y="84"/>
                    <a:pt x="252" y="106"/>
                    <a:pt x="252" y="131"/>
                  </a:cubicBezTo>
                  <a:cubicBezTo>
                    <a:pt x="252" y="144"/>
                    <a:pt x="251" y="156"/>
                    <a:pt x="250" y="166"/>
                  </a:cubicBezTo>
                  <a:close/>
                  <a:moveTo>
                    <a:pt x="66" y="60"/>
                  </a:moveTo>
                  <a:cubicBezTo>
                    <a:pt x="51" y="77"/>
                    <a:pt x="43" y="100"/>
                    <a:pt x="41" y="131"/>
                  </a:cubicBezTo>
                  <a:cubicBezTo>
                    <a:pt x="212" y="131"/>
                    <a:pt x="212" y="131"/>
                    <a:pt x="212" y="131"/>
                  </a:cubicBezTo>
                  <a:cubicBezTo>
                    <a:pt x="212" y="129"/>
                    <a:pt x="212" y="129"/>
                    <a:pt x="212" y="129"/>
                  </a:cubicBezTo>
                  <a:cubicBezTo>
                    <a:pt x="212" y="100"/>
                    <a:pt x="205" y="77"/>
                    <a:pt x="191" y="60"/>
                  </a:cubicBezTo>
                  <a:cubicBezTo>
                    <a:pt x="177" y="43"/>
                    <a:pt x="156" y="35"/>
                    <a:pt x="129" y="35"/>
                  </a:cubicBezTo>
                  <a:cubicBezTo>
                    <a:pt x="102" y="35"/>
                    <a:pt x="81" y="43"/>
                    <a:pt x="6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3">
              <a:extLst>
                <a:ext uri="{FF2B5EF4-FFF2-40B4-BE49-F238E27FC236}">
                  <a16:creationId xmlns:a16="http://schemas.microsoft.com/office/drawing/2014/main" id="{23171BAF-DE83-4C65-8A1B-A299F5E702F8}"/>
                </a:ext>
              </a:extLst>
            </p:cNvPr>
            <p:cNvSpPr>
              <a:spLocks/>
            </p:cNvSpPr>
            <p:nvPr userDrawn="1"/>
          </p:nvSpPr>
          <p:spPr bwMode="auto">
            <a:xfrm>
              <a:off x="2129" y="4206"/>
              <a:ext cx="65" cy="92"/>
            </a:xfrm>
            <a:custGeom>
              <a:avLst/>
              <a:gdLst>
                <a:gd name="T0" fmla="*/ 65 w 216"/>
                <a:gd name="T1" fmla="*/ 287 h 305"/>
                <a:gd name="T2" fmla="*/ 17 w 216"/>
                <a:gd name="T3" fmla="*/ 236 h 305"/>
                <a:gd name="T4" fmla="*/ 0 w 216"/>
                <a:gd name="T5" fmla="*/ 154 h 305"/>
                <a:gd name="T6" fmla="*/ 17 w 216"/>
                <a:gd name="T7" fmla="*/ 73 h 305"/>
                <a:gd name="T8" fmla="*/ 67 w 216"/>
                <a:gd name="T9" fmla="*/ 19 h 305"/>
                <a:gd name="T10" fmla="*/ 149 w 216"/>
                <a:gd name="T11" fmla="*/ 0 h 305"/>
                <a:gd name="T12" fmla="*/ 216 w 216"/>
                <a:gd name="T13" fmla="*/ 14 h 305"/>
                <a:gd name="T14" fmla="*/ 212 w 216"/>
                <a:gd name="T15" fmla="*/ 48 h 305"/>
                <a:gd name="T16" fmla="*/ 149 w 216"/>
                <a:gd name="T17" fmla="*/ 35 h 305"/>
                <a:gd name="T18" fmla="*/ 68 w 216"/>
                <a:gd name="T19" fmla="*/ 66 h 305"/>
                <a:gd name="T20" fmla="*/ 40 w 216"/>
                <a:gd name="T21" fmla="*/ 153 h 305"/>
                <a:gd name="T22" fmla="*/ 53 w 216"/>
                <a:gd name="T23" fmla="*/ 218 h 305"/>
                <a:gd name="T24" fmla="*/ 89 w 216"/>
                <a:gd name="T25" fmla="*/ 257 h 305"/>
                <a:gd name="T26" fmla="*/ 141 w 216"/>
                <a:gd name="T27" fmla="*/ 270 h 305"/>
                <a:gd name="T28" fmla="*/ 180 w 216"/>
                <a:gd name="T29" fmla="*/ 264 h 305"/>
                <a:gd name="T30" fmla="*/ 216 w 216"/>
                <a:gd name="T31" fmla="*/ 248 h 305"/>
                <a:gd name="T32" fmla="*/ 211 w 216"/>
                <a:gd name="T33" fmla="*/ 285 h 305"/>
                <a:gd name="T34" fmla="*/ 138 w 216"/>
                <a:gd name="T35" fmla="*/ 305 h 305"/>
                <a:gd name="T36" fmla="*/ 65 w 216"/>
                <a:gd name="T37" fmla="*/ 28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305">
                  <a:moveTo>
                    <a:pt x="65" y="287"/>
                  </a:moveTo>
                  <a:cubicBezTo>
                    <a:pt x="44" y="275"/>
                    <a:pt x="28" y="258"/>
                    <a:pt x="17" y="236"/>
                  </a:cubicBezTo>
                  <a:cubicBezTo>
                    <a:pt x="6" y="213"/>
                    <a:pt x="0" y="186"/>
                    <a:pt x="0" y="154"/>
                  </a:cubicBezTo>
                  <a:cubicBezTo>
                    <a:pt x="0" y="123"/>
                    <a:pt x="6" y="96"/>
                    <a:pt x="17" y="73"/>
                  </a:cubicBezTo>
                  <a:cubicBezTo>
                    <a:pt x="28" y="50"/>
                    <a:pt x="45" y="32"/>
                    <a:pt x="67" y="19"/>
                  </a:cubicBezTo>
                  <a:cubicBezTo>
                    <a:pt x="89" y="7"/>
                    <a:pt x="116" y="0"/>
                    <a:pt x="149" y="0"/>
                  </a:cubicBezTo>
                  <a:cubicBezTo>
                    <a:pt x="173" y="0"/>
                    <a:pt x="196" y="5"/>
                    <a:pt x="216" y="14"/>
                  </a:cubicBezTo>
                  <a:cubicBezTo>
                    <a:pt x="216" y="25"/>
                    <a:pt x="214" y="36"/>
                    <a:pt x="212" y="48"/>
                  </a:cubicBezTo>
                  <a:cubicBezTo>
                    <a:pt x="193" y="40"/>
                    <a:pt x="172" y="35"/>
                    <a:pt x="149" y="35"/>
                  </a:cubicBezTo>
                  <a:cubicBezTo>
                    <a:pt x="113" y="35"/>
                    <a:pt x="86" y="46"/>
                    <a:pt x="68" y="66"/>
                  </a:cubicBezTo>
                  <a:cubicBezTo>
                    <a:pt x="49" y="86"/>
                    <a:pt x="40" y="115"/>
                    <a:pt x="40" y="153"/>
                  </a:cubicBezTo>
                  <a:cubicBezTo>
                    <a:pt x="40" y="179"/>
                    <a:pt x="45" y="201"/>
                    <a:pt x="53" y="218"/>
                  </a:cubicBezTo>
                  <a:cubicBezTo>
                    <a:pt x="62" y="236"/>
                    <a:pt x="74" y="249"/>
                    <a:pt x="89" y="257"/>
                  </a:cubicBezTo>
                  <a:cubicBezTo>
                    <a:pt x="104" y="266"/>
                    <a:pt x="121" y="270"/>
                    <a:pt x="141" y="270"/>
                  </a:cubicBezTo>
                  <a:cubicBezTo>
                    <a:pt x="154" y="270"/>
                    <a:pt x="167" y="268"/>
                    <a:pt x="180" y="264"/>
                  </a:cubicBezTo>
                  <a:cubicBezTo>
                    <a:pt x="193" y="260"/>
                    <a:pt x="205" y="255"/>
                    <a:pt x="216" y="248"/>
                  </a:cubicBezTo>
                  <a:cubicBezTo>
                    <a:pt x="214" y="262"/>
                    <a:pt x="213" y="275"/>
                    <a:pt x="211" y="285"/>
                  </a:cubicBezTo>
                  <a:cubicBezTo>
                    <a:pt x="192" y="299"/>
                    <a:pt x="168" y="305"/>
                    <a:pt x="138" y="305"/>
                  </a:cubicBezTo>
                  <a:cubicBezTo>
                    <a:pt x="110" y="305"/>
                    <a:pt x="86" y="299"/>
                    <a:pt x="65"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4">
              <a:extLst>
                <a:ext uri="{FF2B5EF4-FFF2-40B4-BE49-F238E27FC236}">
                  <a16:creationId xmlns:a16="http://schemas.microsoft.com/office/drawing/2014/main" id="{A6A7EC6B-0581-4E7C-9CA9-722A0268E43B}"/>
                </a:ext>
              </a:extLst>
            </p:cNvPr>
            <p:cNvSpPr>
              <a:spLocks/>
            </p:cNvSpPr>
            <p:nvPr userDrawn="1"/>
          </p:nvSpPr>
          <p:spPr bwMode="auto">
            <a:xfrm>
              <a:off x="2211" y="4178"/>
              <a:ext cx="69" cy="118"/>
            </a:xfrm>
            <a:custGeom>
              <a:avLst/>
              <a:gdLst>
                <a:gd name="T0" fmla="*/ 205 w 233"/>
                <a:gd name="T1" fmla="*/ 124 h 393"/>
                <a:gd name="T2" fmla="*/ 233 w 233"/>
                <a:gd name="T3" fmla="*/ 205 h 393"/>
                <a:gd name="T4" fmla="*/ 233 w 233"/>
                <a:gd name="T5" fmla="*/ 393 h 393"/>
                <a:gd name="T6" fmla="*/ 194 w 233"/>
                <a:gd name="T7" fmla="*/ 393 h 393"/>
                <a:gd name="T8" fmla="*/ 194 w 233"/>
                <a:gd name="T9" fmla="*/ 216 h 393"/>
                <a:gd name="T10" fmla="*/ 186 w 233"/>
                <a:gd name="T11" fmla="*/ 168 h 393"/>
                <a:gd name="T12" fmla="*/ 160 w 233"/>
                <a:gd name="T13" fmla="*/ 140 h 393"/>
                <a:gd name="T14" fmla="*/ 113 w 233"/>
                <a:gd name="T15" fmla="*/ 130 h 393"/>
                <a:gd name="T16" fmla="*/ 40 w 233"/>
                <a:gd name="T17" fmla="*/ 145 h 393"/>
                <a:gd name="T18" fmla="*/ 40 w 233"/>
                <a:gd name="T19" fmla="*/ 393 h 393"/>
                <a:gd name="T20" fmla="*/ 0 w 233"/>
                <a:gd name="T21" fmla="*/ 393 h 393"/>
                <a:gd name="T22" fmla="*/ 0 w 233"/>
                <a:gd name="T23" fmla="*/ 5 h 393"/>
                <a:gd name="T24" fmla="*/ 40 w 233"/>
                <a:gd name="T25" fmla="*/ 0 h 393"/>
                <a:gd name="T26" fmla="*/ 40 w 233"/>
                <a:gd name="T27" fmla="*/ 111 h 393"/>
                <a:gd name="T28" fmla="*/ 117 w 233"/>
                <a:gd name="T29" fmla="*/ 95 h 393"/>
                <a:gd name="T30" fmla="*/ 205 w 233"/>
                <a:gd name="T31" fmla="*/ 12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393">
                  <a:moveTo>
                    <a:pt x="205" y="124"/>
                  </a:moveTo>
                  <a:cubicBezTo>
                    <a:pt x="224" y="142"/>
                    <a:pt x="233" y="170"/>
                    <a:pt x="233" y="205"/>
                  </a:cubicBezTo>
                  <a:cubicBezTo>
                    <a:pt x="233" y="393"/>
                    <a:pt x="233" y="393"/>
                    <a:pt x="233" y="393"/>
                  </a:cubicBezTo>
                  <a:cubicBezTo>
                    <a:pt x="194" y="393"/>
                    <a:pt x="194" y="393"/>
                    <a:pt x="194" y="393"/>
                  </a:cubicBezTo>
                  <a:cubicBezTo>
                    <a:pt x="194" y="216"/>
                    <a:pt x="194" y="216"/>
                    <a:pt x="194" y="216"/>
                  </a:cubicBezTo>
                  <a:cubicBezTo>
                    <a:pt x="194" y="196"/>
                    <a:pt x="191" y="180"/>
                    <a:pt x="186" y="168"/>
                  </a:cubicBezTo>
                  <a:cubicBezTo>
                    <a:pt x="180" y="155"/>
                    <a:pt x="172" y="146"/>
                    <a:pt x="160" y="140"/>
                  </a:cubicBezTo>
                  <a:cubicBezTo>
                    <a:pt x="149" y="134"/>
                    <a:pt x="133" y="130"/>
                    <a:pt x="113" y="130"/>
                  </a:cubicBezTo>
                  <a:cubicBezTo>
                    <a:pt x="86" y="130"/>
                    <a:pt x="62" y="135"/>
                    <a:pt x="40" y="145"/>
                  </a:cubicBezTo>
                  <a:cubicBezTo>
                    <a:pt x="40" y="393"/>
                    <a:pt x="40" y="393"/>
                    <a:pt x="40" y="393"/>
                  </a:cubicBezTo>
                  <a:cubicBezTo>
                    <a:pt x="0" y="393"/>
                    <a:pt x="0" y="393"/>
                    <a:pt x="0" y="393"/>
                  </a:cubicBezTo>
                  <a:cubicBezTo>
                    <a:pt x="0" y="5"/>
                    <a:pt x="0" y="5"/>
                    <a:pt x="0" y="5"/>
                  </a:cubicBezTo>
                  <a:cubicBezTo>
                    <a:pt x="12" y="1"/>
                    <a:pt x="25" y="0"/>
                    <a:pt x="40" y="0"/>
                  </a:cubicBezTo>
                  <a:cubicBezTo>
                    <a:pt x="40" y="111"/>
                    <a:pt x="40" y="111"/>
                    <a:pt x="40" y="111"/>
                  </a:cubicBezTo>
                  <a:cubicBezTo>
                    <a:pt x="65" y="101"/>
                    <a:pt x="91" y="95"/>
                    <a:pt x="117" y="95"/>
                  </a:cubicBezTo>
                  <a:cubicBezTo>
                    <a:pt x="158" y="95"/>
                    <a:pt x="187" y="105"/>
                    <a:pt x="205"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5">
              <a:extLst>
                <a:ext uri="{FF2B5EF4-FFF2-40B4-BE49-F238E27FC236}">
                  <a16:creationId xmlns:a16="http://schemas.microsoft.com/office/drawing/2014/main" id="{1BA188B1-1FDA-4226-A615-1A4E382C9CF9}"/>
                </a:ext>
              </a:extLst>
            </p:cNvPr>
            <p:cNvSpPr>
              <a:spLocks noEditPoints="1"/>
            </p:cNvSpPr>
            <p:nvPr userDrawn="1"/>
          </p:nvSpPr>
          <p:spPr bwMode="auto">
            <a:xfrm>
              <a:off x="485" y="4130"/>
              <a:ext cx="973" cy="171"/>
            </a:xfrm>
            <a:custGeom>
              <a:avLst/>
              <a:gdLst>
                <a:gd name="T0" fmla="*/ 319 w 3262"/>
                <a:gd name="T1" fmla="*/ 39 h 571"/>
                <a:gd name="T2" fmla="*/ 300 w 3262"/>
                <a:gd name="T3" fmla="*/ 137 h 571"/>
                <a:gd name="T4" fmla="*/ 371 w 3262"/>
                <a:gd name="T5" fmla="*/ 405 h 571"/>
                <a:gd name="T6" fmla="*/ 244 w 3262"/>
                <a:gd name="T7" fmla="*/ 170 h 571"/>
                <a:gd name="T8" fmla="*/ 225 w 3262"/>
                <a:gd name="T9" fmla="*/ 267 h 571"/>
                <a:gd name="T10" fmla="*/ 300 w 3262"/>
                <a:gd name="T11" fmla="*/ 528 h 571"/>
                <a:gd name="T12" fmla="*/ 187 w 3262"/>
                <a:gd name="T13" fmla="*/ 333 h 571"/>
                <a:gd name="T14" fmla="*/ 300 w 3262"/>
                <a:gd name="T15" fmla="*/ 571 h 571"/>
                <a:gd name="T16" fmla="*/ 714 w 3262"/>
                <a:gd name="T17" fmla="*/ 540 h 571"/>
                <a:gd name="T18" fmla="*/ 910 w 3262"/>
                <a:gd name="T19" fmla="*/ 455 h 571"/>
                <a:gd name="T20" fmla="*/ 717 w 3262"/>
                <a:gd name="T21" fmla="*/ 258 h 571"/>
                <a:gd name="T22" fmla="*/ 945 w 3262"/>
                <a:gd name="T23" fmla="*/ 226 h 571"/>
                <a:gd name="T24" fmla="*/ 843 w 3262"/>
                <a:gd name="T25" fmla="*/ 322 h 571"/>
                <a:gd name="T26" fmla="*/ 830 w 3262"/>
                <a:gd name="T27" fmla="*/ 561 h 571"/>
                <a:gd name="T28" fmla="*/ 1278 w 3262"/>
                <a:gd name="T29" fmla="*/ 552 h 571"/>
                <a:gd name="T30" fmla="*/ 1138 w 3262"/>
                <a:gd name="T31" fmla="*/ 559 h 571"/>
                <a:gd name="T32" fmla="*/ 1278 w 3262"/>
                <a:gd name="T33" fmla="*/ 270 h 571"/>
                <a:gd name="T34" fmla="*/ 1171 w 3262"/>
                <a:gd name="T35" fmla="*/ 307 h 571"/>
                <a:gd name="T36" fmla="*/ 1216 w 3262"/>
                <a:gd name="T37" fmla="*/ 488 h 571"/>
                <a:gd name="T38" fmla="*/ 1533 w 3262"/>
                <a:gd name="T39" fmla="*/ 552 h 571"/>
                <a:gd name="T40" fmla="*/ 1407 w 3262"/>
                <a:gd name="T41" fmla="*/ 312 h 571"/>
                <a:gd name="T42" fmla="*/ 1345 w 3262"/>
                <a:gd name="T43" fmla="*/ 270 h 571"/>
                <a:gd name="T44" fmla="*/ 1767 w 3262"/>
                <a:gd name="T45" fmla="*/ 506 h 571"/>
                <a:gd name="T46" fmla="*/ 1756 w 3262"/>
                <a:gd name="T47" fmla="*/ 559 h 571"/>
                <a:gd name="T48" fmla="*/ 1719 w 3262"/>
                <a:gd name="T49" fmla="*/ 157 h 571"/>
                <a:gd name="T50" fmla="*/ 1812 w 3262"/>
                <a:gd name="T51" fmla="*/ 317 h 571"/>
                <a:gd name="T52" fmla="*/ 1767 w 3262"/>
                <a:gd name="T53" fmla="*/ 506 h 571"/>
                <a:gd name="T54" fmla="*/ 2043 w 3262"/>
                <a:gd name="T55" fmla="*/ 552 h 571"/>
                <a:gd name="T56" fmla="*/ 1836 w 3262"/>
                <a:gd name="T57" fmla="*/ 410 h 571"/>
                <a:gd name="T58" fmla="*/ 2038 w 3262"/>
                <a:gd name="T59" fmla="*/ 488 h 571"/>
                <a:gd name="T60" fmla="*/ 1899 w 3262"/>
                <a:gd name="T61" fmla="*/ 410 h 571"/>
                <a:gd name="T62" fmla="*/ 2418 w 3262"/>
                <a:gd name="T63" fmla="*/ 363 h 571"/>
                <a:gd name="T64" fmla="*/ 2356 w 3262"/>
                <a:gd name="T65" fmla="*/ 373 h 571"/>
                <a:gd name="T66" fmla="*/ 2230 w 3262"/>
                <a:gd name="T67" fmla="*/ 552 h 571"/>
                <a:gd name="T68" fmla="*/ 2281 w 3262"/>
                <a:gd name="T69" fmla="*/ 254 h 571"/>
                <a:gd name="T70" fmla="*/ 2733 w 3262"/>
                <a:gd name="T71" fmla="*/ 552 h 571"/>
                <a:gd name="T72" fmla="*/ 2592 w 3262"/>
                <a:gd name="T73" fmla="*/ 559 h 571"/>
                <a:gd name="T74" fmla="*/ 2671 w 3262"/>
                <a:gd name="T75" fmla="*/ 259 h 571"/>
                <a:gd name="T76" fmla="*/ 2671 w 3262"/>
                <a:gd name="T77" fmla="*/ 487 h 571"/>
                <a:gd name="T78" fmla="*/ 2531 w 3262"/>
                <a:gd name="T79" fmla="*/ 410 h 571"/>
                <a:gd name="T80" fmla="*/ 3045 w 3262"/>
                <a:gd name="T81" fmla="*/ 432 h 571"/>
                <a:gd name="T82" fmla="*/ 3039 w 3262"/>
                <a:gd name="T83" fmla="*/ 485 h 571"/>
                <a:gd name="T84" fmla="*/ 2783 w 3262"/>
                <a:gd name="T85" fmla="*/ 405 h 571"/>
                <a:gd name="T86" fmla="*/ 3045 w 3262"/>
                <a:gd name="T87" fmla="*/ 432 h 571"/>
                <a:gd name="T88" fmla="*/ 2918 w 3262"/>
                <a:gd name="T89" fmla="*/ 306 h 571"/>
                <a:gd name="T90" fmla="*/ 3256 w 3262"/>
                <a:gd name="T91" fmla="*/ 310 h 571"/>
                <a:gd name="T92" fmla="*/ 3164 w 3262"/>
                <a:gd name="T93" fmla="*/ 552 h 571"/>
                <a:gd name="T94" fmla="*/ 3208 w 3262"/>
                <a:gd name="T95" fmla="*/ 25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2" h="571">
                  <a:moveTo>
                    <a:pt x="430" y="262"/>
                  </a:moveTo>
                  <a:cubicBezTo>
                    <a:pt x="429" y="241"/>
                    <a:pt x="424" y="221"/>
                    <a:pt x="413" y="202"/>
                  </a:cubicBezTo>
                  <a:cubicBezTo>
                    <a:pt x="319" y="39"/>
                    <a:pt x="319" y="39"/>
                    <a:pt x="319" y="39"/>
                  </a:cubicBezTo>
                  <a:cubicBezTo>
                    <a:pt x="312" y="27"/>
                    <a:pt x="307" y="14"/>
                    <a:pt x="304" y="0"/>
                  </a:cubicBezTo>
                  <a:cubicBezTo>
                    <a:pt x="300" y="7"/>
                    <a:pt x="300" y="7"/>
                    <a:pt x="300" y="7"/>
                  </a:cubicBezTo>
                  <a:cubicBezTo>
                    <a:pt x="277" y="47"/>
                    <a:pt x="277" y="97"/>
                    <a:pt x="300" y="137"/>
                  </a:cubicBezTo>
                  <a:cubicBezTo>
                    <a:pt x="375" y="267"/>
                    <a:pt x="375" y="267"/>
                    <a:pt x="375" y="267"/>
                  </a:cubicBezTo>
                  <a:cubicBezTo>
                    <a:pt x="399" y="308"/>
                    <a:pt x="399" y="357"/>
                    <a:pt x="375" y="398"/>
                  </a:cubicBezTo>
                  <a:cubicBezTo>
                    <a:pt x="371" y="405"/>
                    <a:pt x="371" y="405"/>
                    <a:pt x="371" y="405"/>
                  </a:cubicBezTo>
                  <a:cubicBezTo>
                    <a:pt x="369" y="391"/>
                    <a:pt x="364" y="378"/>
                    <a:pt x="357" y="365"/>
                  </a:cubicBezTo>
                  <a:cubicBezTo>
                    <a:pt x="288" y="246"/>
                    <a:pt x="288" y="246"/>
                    <a:pt x="288" y="246"/>
                  </a:cubicBezTo>
                  <a:cubicBezTo>
                    <a:pt x="244" y="170"/>
                    <a:pt x="244" y="170"/>
                    <a:pt x="244" y="170"/>
                  </a:cubicBezTo>
                  <a:cubicBezTo>
                    <a:pt x="237" y="157"/>
                    <a:pt x="232" y="144"/>
                    <a:pt x="229" y="130"/>
                  </a:cubicBezTo>
                  <a:cubicBezTo>
                    <a:pt x="225" y="137"/>
                    <a:pt x="225" y="137"/>
                    <a:pt x="225" y="137"/>
                  </a:cubicBezTo>
                  <a:cubicBezTo>
                    <a:pt x="202" y="177"/>
                    <a:pt x="202" y="227"/>
                    <a:pt x="225" y="267"/>
                  </a:cubicBezTo>
                  <a:cubicBezTo>
                    <a:pt x="225" y="267"/>
                    <a:pt x="225" y="267"/>
                    <a:pt x="225" y="267"/>
                  </a:cubicBezTo>
                  <a:cubicBezTo>
                    <a:pt x="300" y="398"/>
                    <a:pt x="300" y="398"/>
                    <a:pt x="300" y="398"/>
                  </a:cubicBezTo>
                  <a:cubicBezTo>
                    <a:pt x="323" y="438"/>
                    <a:pt x="323" y="488"/>
                    <a:pt x="300" y="528"/>
                  </a:cubicBezTo>
                  <a:cubicBezTo>
                    <a:pt x="296" y="535"/>
                    <a:pt x="296" y="535"/>
                    <a:pt x="296" y="535"/>
                  </a:cubicBezTo>
                  <a:cubicBezTo>
                    <a:pt x="293" y="521"/>
                    <a:pt x="289" y="508"/>
                    <a:pt x="281" y="495"/>
                  </a:cubicBezTo>
                  <a:cubicBezTo>
                    <a:pt x="187" y="333"/>
                    <a:pt x="187" y="333"/>
                    <a:pt x="187" y="333"/>
                  </a:cubicBezTo>
                  <a:cubicBezTo>
                    <a:pt x="175" y="311"/>
                    <a:pt x="169" y="286"/>
                    <a:pt x="170" y="262"/>
                  </a:cubicBezTo>
                  <a:cubicBezTo>
                    <a:pt x="69" y="288"/>
                    <a:pt x="0" y="344"/>
                    <a:pt x="0" y="409"/>
                  </a:cubicBezTo>
                  <a:cubicBezTo>
                    <a:pt x="0" y="499"/>
                    <a:pt x="134" y="571"/>
                    <a:pt x="300" y="571"/>
                  </a:cubicBezTo>
                  <a:cubicBezTo>
                    <a:pt x="466" y="571"/>
                    <a:pt x="601" y="499"/>
                    <a:pt x="601" y="409"/>
                  </a:cubicBezTo>
                  <a:cubicBezTo>
                    <a:pt x="601" y="344"/>
                    <a:pt x="531" y="288"/>
                    <a:pt x="430" y="262"/>
                  </a:cubicBezTo>
                  <a:close/>
                  <a:moveTo>
                    <a:pt x="714" y="540"/>
                  </a:moveTo>
                  <a:cubicBezTo>
                    <a:pt x="715" y="517"/>
                    <a:pt x="718" y="501"/>
                    <a:pt x="725" y="483"/>
                  </a:cubicBezTo>
                  <a:cubicBezTo>
                    <a:pt x="756" y="498"/>
                    <a:pt x="797" y="505"/>
                    <a:pt x="828" y="505"/>
                  </a:cubicBezTo>
                  <a:cubicBezTo>
                    <a:pt x="880" y="505"/>
                    <a:pt x="910" y="488"/>
                    <a:pt x="910" y="455"/>
                  </a:cubicBezTo>
                  <a:cubicBezTo>
                    <a:pt x="910" y="422"/>
                    <a:pt x="888" y="407"/>
                    <a:pt x="835" y="384"/>
                  </a:cubicBezTo>
                  <a:cubicBezTo>
                    <a:pt x="806" y="371"/>
                    <a:pt x="806" y="371"/>
                    <a:pt x="806" y="371"/>
                  </a:cubicBezTo>
                  <a:cubicBezTo>
                    <a:pt x="753" y="348"/>
                    <a:pt x="717" y="318"/>
                    <a:pt x="717" y="258"/>
                  </a:cubicBezTo>
                  <a:cubicBezTo>
                    <a:pt x="717" y="194"/>
                    <a:pt x="762" y="153"/>
                    <a:pt x="853" y="153"/>
                  </a:cubicBezTo>
                  <a:cubicBezTo>
                    <a:pt x="890" y="153"/>
                    <a:pt x="924" y="158"/>
                    <a:pt x="957" y="169"/>
                  </a:cubicBezTo>
                  <a:cubicBezTo>
                    <a:pt x="955" y="192"/>
                    <a:pt x="951" y="209"/>
                    <a:pt x="945" y="226"/>
                  </a:cubicBezTo>
                  <a:cubicBezTo>
                    <a:pt x="915" y="214"/>
                    <a:pt x="879" y="209"/>
                    <a:pt x="853" y="209"/>
                  </a:cubicBezTo>
                  <a:cubicBezTo>
                    <a:pt x="804" y="209"/>
                    <a:pt x="781" y="228"/>
                    <a:pt x="781" y="258"/>
                  </a:cubicBezTo>
                  <a:cubicBezTo>
                    <a:pt x="781" y="288"/>
                    <a:pt x="803" y="305"/>
                    <a:pt x="843" y="322"/>
                  </a:cubicBezTo>
                  <a:cubicBezTo>
                    <a:pt x="873" y="335"/>
                    <a:pt x="873" y="335"/>
                    <a:pt x="873" y="335"/>
                  </a:cubicBezTo>
                  <a:cubicBezTo>
                    <a:pt x="945" y="365"/>
                    <a:pt x="975" y="397"/>
                    <a:pt x="975" y="452"/>
                  </a:cubicBezTo>
                  <a:cubicBezTo>
                    <a:pt x="975" y="517"/>
                    <a:pt x="926" y="561"/>
                    <a:pt x="830" y="561"/>
                  </a:cubicBezTo>
                  <a:cubicBezTo>
                    <a:pt x="783" y="561"/>
                    <a:pt x="746" y="555"/>
                    <a:pt x="714" y="540"/>
                  </a:cubicBezTo>
                  <a:close/>
                  <a:moveTo>
                    <a:pt x="1278" y="270"/>
                  </a:moveTo>
                  <a:cubicBezTo>
                    <a:pt x="1278" y="552"/>
                    <a:pt x="1278" y="552"/>
                    <a:pt x="1278" y="552"/>
                  </a:cubicBezTo>
                  <a:cubicBezTo>
                    <a:pt x="1221" y="552"/>
                    <a:pt x="1221" y="552"/>
                    <a:pt x="1221" y="552"/>
                  </a:cubicBezTo>
                  <a:cubicBezTo>
                    <a:pt x="1217" y="518"/>
                    <a:pt x="1217" y="518"/>
                    <a:pt x="1217" y="518"/>
                  </a:cubicBezTo>
                  <a:cubicBezTo>
                    <a:pt x="1201" y="543"/>
                    <a:pt x="1177" y="559"/>
                    <a:pt x="1138" y="559"/>
                  </a:cubicBezTo>
                  <a:cubicBezTo>
                    <a:pt x="1063" y="559"/>
                    <a:pt x="1014" y="505"/>
                    <a:pt x="1014" y="410"/>
                  </a:cubicBezTo>
                  <a:cubicBezTo>
                    <a:pt x="1014" y="311"/>
                    <a:pt x="1067" y="254"/>
                    <a:pt x="1171" y="254"/>
                  </a:cubicBezTo>
                  <a:cubicBezTo>
                    <a:pt x="1212" y="254"/>
                    <a:pt x="1245" y="259"/>
                    <a:pt x="1278" y="270"/>
                  </a:cubicBezTo>
                  <a:close/>
                  <a:moveTo>
                    <a:pt x="1216" y="488"/>
                  </a:moveTo>
                  <a:cubicBezTo>
                    <a:pt x="1216" y="311"/>
                    <a:pt x="1216" y="311"/>
                    <a:pt x="1216" y="311"/>
                  </a:cubicBezTo>
                  <a:cubicBezTo>
                    <a:pt x="1203" y="309"/>
                    <a:pt x="1188" y="307"/>
                    <a:pt x="1171" y="307"/>
                  </a:cubicBezTo>
                  <a:cubicBezTo>
                    <a:pt x="1107" y="307"/>
                    <a:pt x="1077" y="347"/>
                    <a:pt x="1077" y="410"/>
                  </a:cubicBezTo>
                  <a:cubicBezTo>
                    <a:pt x="1077" y="468"/>
                    <a:pt x="1100" y="508"/>
                    <a:pt x="1155" y="508"/>
                  </a:cubicBezTo>
                  <a:cubicBezTo>
                    <a:pt x="1179" y="508"/>
                    <a:pt x="1199" y="500"/>
                    <a:pt x="1216" y="488"/>
                  </a:cubicBezTo>
                  <a:close/>
                  <a:moveTo>
                    <a:pt x="1595" y="363"/>
                  </a:moveTo>
                  <a:cubicBezTo>
                    <a:pt x="1595" y="552"/>
                    <a:pt x="1595" y="552"/>
                    <a:pt x="1595" y="552"/>
                  </a:cubicBezTo>
                  <a:cubicBezTo>
                    <a:pt x="1533" y="552"/>
                    <a:pt x="1533" y="552"/>
                    <a:pt x="1533" y="552"/>
                  </a:cubicBezTo>
                  <a:cubicBezTo>
                    <a:pt x="1533" y="373"/>
                    <a:pt x="1533" y="373"/>
                    <a:pt x="1533" y="373"/>
                  </a:cubicBezTo>
                  <a:cubicBezTo>
                    <a:pt x="1533" y="329"/>
                    <a:pt x="1518" y="307"/>
                    <a:pt x="1456" y="307"/>
                  </a:cubicBezTo>
                  <a:cubicBezTo>
                    <a:pt x="1442" y="307"/>
                    <a:pt x="1424" y="309"/>
                    <a:pt x="1407" y="312"/>
                  </a:cubicBezTo>
                  <a:cubicBezTo>
                    <a:pt x="1407" y="552"/>
                    <a:pt x="1407" y="552"/>
                    <a:pt x="1407" y="552"/>
                  </a:cubicBezTo>
                  <a:cubicBezTo>
                    <a:pt x="1345" y="552"/>
                    <a:pt x="1345" y="552"/>
                    <a:pt x="1345" y="552"/>
                  </a:cubicBezTo>
                  <a:cubicBezTo>
                    <a:pt x="1345" y="270"/>
                    <a:pt x="1345" y="270"/>
                    <a:pt x="1345" y="270"/>
                  </a:cubicBezTo>
                  <a:cubicBezTo>
                    <a:pt x="1385" y="261"/>
                    <a:pt x="1428" y="254"/>
                    <a:pt x="1458" y="254"/>
                  </a:cubicBezTo>
                  <a:cubicBezTo>
                    <a:pt x="1562" y="254"/>
                    <a:pt x="1595" y="294"/>
                    <a:pt x="1595" y="363"/>
                  </a:cubicBezTo>
                  <a:close/>
                  <a:moveTo>
                    <a:pt x="1767" y="506"/>
                  </a:moveTo>
                  <a:cubicBezTo>
                    <a:pt x="1785" y="506"/>
                    <a:pt x="1802" y="503"/>
                    <a:pt x="1816" y="498"/>
                  </a:cubicBezTo>
                  <a:cubicBezTo>
                    <a:pt x="1814" y="514"/>
                    <a:pt x="1812" y="534"/>
                    <a:pt x="1809" y="550"/>
                  </a:cubicBezTo>
                  <a:cubicBezTo>
                    <a:pt x="1792" y="557"/>
                    <a:pt x="1774" y="559"/>
                    <a:pt x="1756" y="559"/>
                  </a:cubicBezTo>
                  <a:cubicBezTo>
                    <a:pt x="1696" y="559"/>
                    <a:pt x="1657" y="531"/>
                    <a:pt x="1657" y="463"/>
                  </a:cubicBezTo>
                  <a:cubicBezTo>
                    <a:pt x="1657" y="166"/>
                    <a:pt x="1657" y="166"/>
                    <a:pt x="1657" y="166"/>
                  </a:cubicBezTo>
                  <a:cubicBezTo>
                    <a:pt x="1676" y="160"/>
                    <a:pt x="1700" y="157"/>
                    <a:pt x="1719" y="157"/>
                  </a:cubicBezTo>
                  <a:cubicBezTo>
                    <a:pt x="1719" y="264"/>
                    <a:pt x="1719" y="264"/>
                    <a:pt x="1719" y="264"/>
                  </a:cubicBezTo>
                  <a:cubicBezTo>
                    <a:pt x="1818" y="264"/>
                    <a:pt x="1818" y="264"/>
                    <a:pt x="1818" y="264"/>
                  </a:cubicBezTo>
                  <a:cubicBezTo>
                    <a:pt x="1816" y="283"/>
                    <a:pt x="1815" y="301"/>
                    <a:pt x="1812" y="317"/>
                  </a:cubicBezTo>
                  <a:cubicBezTo>
                    <a:pt x="1719" y="317"/>
                    <a:pt x="1719" y="317"/>
                    <a:pt x="1719" y="317"/>
                  </a:cubicBezTo>
                  <a:cubicBezTo>
                    <a:pt x="1719" y="455"/>
                    <a:pt x="1719" y="455"/>
                    <a:pt x="1719" y="455"/>
                  </a:cubicBezTo>
                  <a:cubicBezTo>
                    <a:pt x="1719" y="492"/>
                    <a:pt x="1737" y="506"/>
                    <a:pt x="1767" y="506"/>
                  </a:cubicBezTo>
                  <a:close/>
                  <a:moveTo>
                    <a:pt x="2100" y="270"/>
                  </a:moveTo>
                  <a:cubicBezTo>
                    <a:pt x="2100" y="552"/>
                    <a:pt x="2100" y="552"/>
                    <a:pt x="2100" y="552"/>
                  </a:cubicBezTo>
                  <a:cubicBezTo>
                    <a:pt x="2043" y="552"/>
                    <a:pt x="2043" y="552"/>
                    <a:pt x="2043" y="552"/>
                  </a:cubicBezTo>
                  <a:cubicBezTo>
                    <a:pt x="2040" y="518"/>
                    <a:pt x="2040" y="518"/>
                    <a:pt x="2040" y="518"/>
                  </a:cubicBezTo>
                  <a:cubicBezTo>
                    <a:pt x="2024" y="543"/>
                    <a:pt x="2000" y="559"/>
                    <a:pt x="1960" y="559"/>
                  </a:cubicBezTo>
                  <a:cubicBezTo>
                    <a:pt x="1886" y="559"/>
                    <a:pt x="1836" y="505"/>
                    <a:pt x="1836" y="410"/>
                  </a:cubicBezTo>
                  <a:cubicBezTo>
                    <a:pt x="1836" y="311"/>
                    <a:pt x="1889" y="254"/>
                    <a:pt x="1994" y="254"/>
                  </a:cubicBezTo>
                  <a:cubicBezTo>
                    <a:pt x="2034" y="254"/>
                    <a:pt x="2067" y="259"/>
                    <a:pt x="2100" y="270"/>
                  </a:cubicBezTo>
                  <a:close/>
                  <a:moveTo>
                    <a:pt x="2038" y="488"/>
                  </a:moveTo>
                  <a:cubicBezTo>
                    <a:pt x="2038" y="311"/>
                    <a:pt x="2038" y="311"/>
                    <a:pt x="2038" y="311"/>
                  </a:cubicBezTo>
                  <a:cubicBezTo>
                    <a:pt x="2025" y="309"/>
                    <a:pt x="2011" y="307"/>
                    <a:pt x="1994" y="307"/>
                  </a:cubicBezTo>
                  <a:cubicBezTo>
                    <a:pt x="1929" y="307"/>
                    <a:pt x="1899" y="347"/>
                    <a:pt x="1899" y="410"/>
                  </a:cubicBezTo>
                  <a:cubicBezTo>
                    <a:pt x="1899" y="468"/>
                    <a:pt x="1922" y="508"/>
                    <a:pt x="1978" y="508"/>
                  </a:cubicBezTo>
                  <a:cubicBezTo>
                    <a:pt x="2002" y="508"/>
                    <a:pt x="2022" y="500"/>
                    <a:pt x="2038" y="488"/>
                  </a:cubicBezTo>
                  <a:close/>
                  <a:moveTo>
                    <a:pt x="2418" y="363"/>
                  </a:moveTo>
                  <a:cubicBezTo>
                    <a:pt x="2418" y="552"/>
                    <a:pt x="2418" y="552"/>
                    <a:pt x="2418" y="552"/>
                  </a:cubicBezTo>
                  <a:cubicBezTo>
                    <a:pt x="2356" y="552"/>
                    <a:pt x="2356" y="552"/>
                    <a:pt x="2356" y="552"/>
                  </a:cubicBezTo>
                  <a:cubicBezTo>
                    <a:pt x="2356" y="373"/>
                    <a:pt x="2356" y="373"/>
                    <a:pt x="2356" y="373"/>
                  </a:cubicBezTo>
                  <a:cubicBezTo>
                    <a:pt x="2356" y="329"/>
                    <a:pt x="2341" y="307"/>
                    <a:pt x="2279" y="307"/>
                  </a:cubicBezTo>
                  <a:cubicBezTo>
                    <a:pt x="2264" y="307"/>
                    <a:pt x="2247" y="309"/>
                    <a:pt x="2230" y="312"/>
                  </a:cubicBezTo>
                  <a:cubicBezTo>
                    <a:pt x="2230" y="552"/>
                    <a:pt x="2230" y="552"/>
                    <a:pt x="2230" y="552"/>
                  </a:cubicBezTo>
                  <a:cubicBezTo>
                    <a:pt x="2168" y="552"/>
                    <a:pt x="2168" y="552"/>
                    <a:pt x="2168" y="552"/>
                  </a:cubicBezTo>
                  <a:cubicBezTo>
                    <a:pt x="2168" y="270"/>
                    <a:pt x="2168" y="270"/>
                    <a:pt x="2168" y="270"/>
                  </a:cubicBezTo>
                  <a:cubicBezTo>
                    <a:pt x="2207" y="261"/>
                    <a:pt x="2251" y="254"/>
                    <a:pt x="2281" y="254"/>
                  </a:cubicBezTo>
                  <a:cubicBezTo>
                    <a:pt x="2385" y="254"/>
                    <a:pt x="2418" y="294"/>
                    <a:pt x="2418" y="363"/>
                  </a:cubicBezTo>
                  <a:close/>
                  <a:moveTo>
                    <a:pt x="2733" y="157"/>
                  </a:moveTo>
                  <a:cubicBezTo>
                    <a:pt x="2733" y="552"/>
                    <a:pt x="2733" y="552"/>
                    <a:pt x="2733" y="552"/>
                  </a:cubicBezTo>
                  <a:cubicBezTo>
                    <a:pt x="2676" y="552"/>
                    <a:pt x="2676" y="552"/>
                    <a:pt x="2676" y="552"/>
                  </a:cubicBezTo>
                  <a:cubicBezTo>
                    <a:pt x="2672" y="516"/>
                    <a:pt x="2672" y="516"/>
                    <a:pt x="2672" y="516"/>
                  </a:cubicBezTo>
                  <a:cubicBezTo>
                    <a:pt x="2657" y="543"/>
                    <a:pt x="2632" y="559"/>
                    <a:pt x="2592" y="559"/>
                  </a:cubicBezTo>
                  <a:cubicBezTo>
                    <a:pt x="2517" y="559"/>
                    <a:pt x="2468" y="505"/>
                    <a:pt x="2468" y="410"/>
                  </a:cubicBezTo>
                  <a:cubicBezTo>
                    <a:pt x="2468" y="311"/>
                    <a:pt x="2521" y="254"/>
                    <a:pt x="2625" y="254"/>
                  </a:cubicBezTo>
                  <a:cubicBezTo>
                    <a:pt x="2641" y="254"/>
                    <a:pt x="2657" y="256"/>
                    <a:pt x="2671" y="259"/>
                  </a:cubicBezTo>
                  <a:cubicBezTo>
                    <a:pt x="2671" y="166"/>
                    <a:pt x="2671" y="166"/>
                    <a:pt x="2671" y="166"/>
                  </a:cubicBezTo>
                  <a:cubicBezTo>
                    <a:pt x="2690" y="159"/>
                    <a:pt x="2712" y="157"/>
                    <a:pt x="2733" y="157"/>
                  </a:cubicBezTo>
                  <a:close/>
                  <a:moveTo>
                    <a:pt x="2671" y="487"/>
                  </a:moveTo>
                  <a:cubicBezTo>
                    <a:pt x="2671" y="313"/>
                    <a:pt x="2671" y="313"/>
                    <a:pt x="2671" y="313"/>
                  </a:cubicBezTo>
                  <a:cubicBezTo>
                    <a:pt x="2655" y="310"/>
                    <a:pt x="2638" y="307"/>
                    <a:pt x="2622" y="307"/>
                  </a:cubicBezTo>
                  <a:cubicBezTo>
                    <a:pt x="2560" y="307"/>
                    <a:pt x="2531" y="346"/>
                    <a:pt x="2531" y="410"/>
                  </a:cubicBezTo>
                  <a:cubicBezTo>
                    <a:pt x="2531" y="468"/>
                    <a:pt x="2554" y="508"/>
                    <a:pt x="2609" y="508"/>
                  </a:cubicBezTo>
                  <a:cubicBezTo>
                    <a:pt x="2634" y="508"/>
                    <a:pt x="2654" y="500"/>
                    <a:pt x="2671" y="487"/>
                  </a:cubicBezTo>
                  <a:close/>
                  <a:moveTo>
                    <a:pt x="3045" y="432"/>
                  </a:moveTo>
                  <a:cubicBezTo>
                    <a:pt x="2847" y="432"/>
                    <a:pt x="2847" y="432"/>
                    <a:pt x="2847" y="432"/>
                  </a:cubicBezTo>
                  <a:cubicBezTo>
                    <a:pt x="2855" y="482"/>
                    <a:pt x="2884" y="506"/>
                    <a:pt x="2939" y="506"/>
                  </a:cubicBezTo>
                  <a:cubicBezTo>
                    <a:pt x="2973" y="506"/>
                    <a:pt x="3007" y="499"/>
                    <a:pt x="3039" y="485"/>
                  </a:cubicBezTo>
                  <a:cubicBezTo>
                    <a:pt x="3036" y="501"/>
                    <a:pt x="3033" y="522"/>
                    <a:pt x="3029" y="541"/>
                  </a:cubicBezTo>
                  <a:cubicBezTo>
                    <a:pt x="3001" y="554"/>
                    <a:pt x="2971" y="559"/>
                    <a:pt x="2938" y="559"/>
                  </a:cubicBezTo>
                  <a:cubicBezTo>
                    <a:pt x="2834" y="559"/>
                    <a:pt x="2783" y="502"/>
                    <a:pt x="2783" y="405"/>
                  </a:cubicBezTo>
                  <a:cubicBezTo>
                    <a:pt x="2783" y="321"/>
                    <a:pt x="2822" y="254"/>
                    <a:pt x="2921" y="254"/>
                  </a:cubicBezTo>
                  <a:cubicBezTo>
                    <a:pt x="3010" y="254"/>
                    <a:pt x="3048" y="313"/>
                    <a:pt x="3048" y="384"/>
                  </a:cubicBezTo>
                  <a:cubicBezTo>
                    <a:pt x="3048" y="401"/>
                    <a:pt x="3047" y="415"/>
                    <a:pt x="3045" y="432"/>
                  </a:cubicBezTo>
                  <a:close/>
                  <a:moveTo>
                    <a:pt x="2846" y="380"/>
                  </a:moveTo>
                  <a:cubicBezTo>
                    <a:pt x="2985" y="380"/>
                    <a:pt x="2985" y="380"/>
                    <a:pt x="2985" y="380"/>
                  </a:cubicBezTo>
                  <a:cubicBezTo>
                    <a:pt x="2985" y="333"/>
                    <a:pt x="2961" y="306"/>
                    <a:pt x="2918" y="306"/>
                  </a:cubicBezTo>
                  <a:cubicBezTo>
                    <a:pt x="2874" y="306"/>
                    <a:pt x="2851" y="332"/>
                    <a:pt x="2846" y="380"/>
                  </a:cubicBezTo>
                  <a:close/>
                  <a:moveTo>
                    <a:pt x="3262" y="257"/>
                  </a:moveTo>
                  <a:cubicBezTo>
                    <a:pt x="3262" y="275"/>
                    <a:pt x="3260" y="298"/>
                    <a:pt x="3256" y="310"/>
                  </a:cubicBezTo>
                  <a:cubicBezTo>
                    <a:pt x="3242" y="308"/>
                    <a:pt x="3227" y="307"/>
                    <a:pt x="3209" y="307"/>
                  </a:cubicBezTo>
                  <a:cubicBezTo>
                    <a:pt x="3194" y="307"/>
                    <a:pt x="3179" y="309"/>
                    <a:pt x="3164" y="311"/>
                  </a:cubicBezTo>
                  <a:cubicBezTo>
                    <a:pt x="3164" y="552"/>
                    <a:pt x="3164" y="552"/>
                    <a:pt x="3164" y="552"/>
                  </a:cubicBezTo>
                  <a:cubicBezTo>
                    <a:pt x="3102" y="552"/>
                    <a:pt x="3102" y="552"/>
                    <a:pt x="3102" y="552"/>
                  </a:cubicBezTo>
                  <a:cubicBezTo>
                    <a:pt x="3102" y="270"/>
                    <a:pt x="3102" y="270"/>
                    <a:pt x="3102" y="270"/>
                  </a:cubicBezTo>
                  <a:cubicBezTo>
                    <a:pt x="3128" y="261"/>
                    <a:pt x="3173" y="254"/>
                    <a:pt x="3208" y="254"/>
                  </a:cubicBezTo>
                  <a:cubicBezTo>
                    <a:pt x="3227" y="254"/>
                    <a:pt x="3248" y="255"/>
                    <a:pt x="3262"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12580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erre y contacto">
    <p:spTree>
      <p:nvGrpSpPr>
        <p:cNvPr id="1" name=""/>
        <p:cNvGrpSpPr/>
        <p:nvPr/>
      </p:nvGrpSpPr>
      <p:grpSpPr>
        <a:xfrm>
          <a:off x="0" y="0"/>
          <a:ext cx="0" cy="0"/>
          <a:chOff x="0" y="0"/>
          <a:chExt cx="0" cy="0"/>
        </a:xfrm>
      </p:grpSpPr>
      <p:sp>
        <p:nvSpPr>
          <p:cNvPr id="19" name="Forma libre: forma 18">
            <a:extLst>
              <a:ext uri="{FF2B5EF4-FFF2-40B4-BE49-F238E27FC236}">
                <a16:creationId xmlns:a16="http://schemas.microsoft.com/office/drawing/2014/main" id="{B61CF4CC-ED27-4967-A11A-B838DFD4D9A3}"/>
              </a:ext>
            </a:extLst>
          </p:cNvPr>
          <p:cNvSpPr/>
          <p:nvPr userDrawn="1"/>
        </p:nvSpPr>
        <p:spPr>
          <a:xfrm>
            <a:off x="0" y="5229922"/>
            <a:ext cx="12192000" cy="1628078"/>
          </a:xfrm>
          <a:custGeom>
            <a:avLst/>
            <a:gdLst>
              <a:gd name="connsiteX0" fmla="*/ 8943278 w 12192000"/>
              <a:gd name="connsiteY0" fmla="*/ 0 h 1628078"/>
              <a:gd name="connsiteX1" fmla="*/ 12192000 w 12192000"/>
              <a:gd name="connsiteY1" fmla="*/ 0 h 1628078"/>
              <a:gd name="connsiteX2" fmla="*/ 12192000 w 12192000"/>
              <a:gd name="connsiteY2" fmla="*/ 1628078 h 1628078"/>
              <a:gd name="connsiteX3" fmla="*/ 0 w 12192000"/>
              <a:gd name="connsiteY3" fmla="*/ 1628078 h 1628078"/>
              <a:gd name="connsiteX4" fmla="*/ 0 w 12192000"/>
              <a:gd name="connsiteY4" fmla="*/ 1226634 h 1628078"/>
              <a:gd name="connsiteX5" fmla="*/ 8943278 w 12192000"/>
              <a:gd name="connsiteY5" fmla="*/ 1226634 h 162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628078">
                <a:moveTo>
                  <a:pt x="8943278" y="0"/>
                </a:moveTo>
                <a:lnTo>
                  <a:pt x="12192000" y="0"/>
                </a:lnTo>
                <a:lnTo>
                  <a:pt x="12192000" y="1628078"/>
                </a:lnTo>
                <a:lnTo>
                  <a:pt x="0" y="1628078"/>
                </a:lnTo>
                <a:lnTo>
                  <a:pt x="0" y="1226634"/>
                </a:lnTo>
                <a:lnTo>
                  <a:pt x="8943278" y="1226634"/>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Resultado de imagen de DJSI Member Log">
            <a:extLst>
              <a:ext uri="{FF2B5EF4-FFF2-40B4-BE49-F238E27FC236}">
                <a16:creationId xmlns:a16="http://schemas.microsoft.com/office/drawing/2014/main" id="{892B8B9E-DEBC-4365-A4A8-EB9654BA309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6918" y="5573143"/>
            <a:ext cx="1347482" cy="45544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upo 19">
            <a:extLst>
              <a:ext uri="{FF2B5EF4-FFF2-40B4-BE49-F238E27FC236}">
                <a16:creationId xmlns:a16="http://schemas.microsoft.com/office/drawing/2014/main" id="{246620ED-93B0-4966-8E36-4B883B49E634}"/>
              </a:ext>
            </a:extLst>
          </p:cNvPr>
          <p:cNvGrpSpPr/>
          <p:nvPr userDrawn="1"/>
        </p:nvGrpSpPr>
        <p:grpSpPr>
          <a:xfrm>
            <a:off x="7612559" y="5573576"/>
            <a:ext cx="578707" cy="455017"/>
            <a:chOff x="2203451" y="-4230356"/>
            <a:chExt cx="6896100" cy="5422158"/>
          </a:xfrm>
        </p:grpSpPr>
        <p:pic>
          <p:nvPicPr>
            <p:cNvPr id="22" name="Imagen 21" descr="Imagen relacionada">
              <a:extLst>
                <a:ext uri="{FF2B5EF4-FFF2-40B4-BE49-F238E27FC236}">
                  <a16:creationId xmlns:a16="http://schemas.microsoft.com/office/drawing/2014/main" id="{E4D48186-AF8E-4052-97D2-CCAFD0E1AC7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22544" t="3352" r="22378" b="28229"/>
            <a:stretch>
              <a:fillRect/>
            </a:stretch>
          </p:blipFill>
          <p:spPr bwMode="auto">
            <a:xfrm>
              <a:off x="3758085" y="-4230356"/>
              <a:ext cx="3798276" cy="3838472"/>
            </a:xfrm>
            <a:custGeom>
              <a:avLst/>
              <a:gdLst>
                <a:gd name="connsiteX0" fmla="*/ 1899138 w 3798276"/>
                <a:gd name="connsiteY0" fmla="*/ 0 h 3838472"/>
                <a:gd name="connsiteX1" fmla="*/ 3798276 w 3798276"/>
                <a:gd name="connsiteY1" fmla="*/ 1919236 h 3838472"/>
                <a:gd name="connsiteX2" fmla="*/ 1899138 w 3798276"/>
                <a:gd name="connsiteY2" fmla="*/ 3838472 h 3838472"/>
                <a:gd name="connsiteX3" fmla="*/ 0 w 3798276"/>
                <a:gd name="connsiteY3" fmla="*/ 1919236 h 3838472"/>
                <a:gd name="connsiteX4" fmla="*/ 1899138 w 3798276"/>
                <a:gd name="connsiteY4" fmla="*/ 0 h 383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276" h="3838472">
                  <a:moveTo>
                    <a:pt x="1899138" y="0"/>
                  </a:moveTo>
                  <a:cubicBezTo>
                    <a:pt x="2948003" y="0"/>
                    <a:pt x="3798276" y="859271"/>
                    <a:pt x="3798276" y="1919236"/>
                  </a:cubicBezTo>
                  <a:cubicBezTo>
                    <a:pt x="3798276" y="2979201"/>
                    <a:pt x="2948003" y="3838472"/>
                    <a:pt x="1899138" y="3838472"/>
                  </a:cubicBezTo>
                  <a:cubicBezTo>
                    <a:pt x="850273" y="3838472"/>
                    <a:pt x="0" y="2979201"/>
                    <a:pt x="0" y="1919236"/>
                  </a:cubicBezTo>
                  <a:cubicBezTo>
                    <a:pt x="0" y="859271"/>
                    <a:pt x="850273" y="0"/>
                    <a:pt x="1899138" y="0"/>
                  </a:cubicBezTo>
                  <a:close/>
                </a:path>
              </a:pathLst>
            </a:custGeom>
            <a:noFill/>
            <a:extLst>
              <a:ext uri="{909E8E84-426E-40DD-AFC4-6F175D3DCCD1}">
                <a14:hiddenFill xmlns:a14="http://schemas.microsoft.com/office/drawing/2010/main">
                  <a:solidFill>
                    <a:srgbClr val="FFFFFF"/>
                  </a:solidFill>
                </a14:hiddenFill>
              </a:ext>
            </a:extLst>
          </p:spPr>
        </p:pic>
        <p:pic>
          <p:nvPicPr>
            <p:cNvPr id="24" name="Imagen 23" descr="Imagen relacionada">
              <a:extLst>
                <a:ext uri="{FF2B5EF4-FFF2-40B4-BE49-F238E27FC236}">
                  <a16:creationId xmlns:a16="http://schemas.microsoft.com/office/drawing/2014/main" id="{411507B2-E393-4DDC-B151-70751F9943C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78757"/>
            <a:stretch>
              <a:fillRect/>
            </a:stretch>
          </p:blipFill>
          <p:spPr bwMode="auto">
            <a:xfrm>
              <a:off x="2203451" y="0"/>
              <a:ext cx="6896100" cy="1191802"/>
            </a:xfrm>
            <a:custGeom>
              <a:avLst/>
              <a:gdLst>
                <a:gd name="connsiteX0" fmla="*/ 0 w 6896100"/>
                <a:gd name="connsiteY0" fmla="*/ 0 h 1191802"/>
                <a:gd name="connsiteX1" fmla="*/ 6896100 w 6896100"/>
                <a:gd name="connsiteY1" fmla="*/ 0 h 1191802"/>
                <a:gd name="connsiteX2" fmla="*/ 6896100 w 6896100"/>
                <a:gd name="connsiteY2" fmla="*/ 1191802 h 1191802"/>
                <a:gd name="connsiteX3" fmla="*/ 0 w 6896100"/>
                <a:gd name="connsiteY3" fmla="*/ 1191802 h 1191802"/>
              </a:gdLst>
              <a:ahLst/>
              <a:cxnLst>
                <a:cxn ang="0">
                  <a:pos x="connsiteX0" y="connsiteY0"/>
                </a:cxn>
                <a:cxn ang="0">
                  <a:pos x="connsiteX1" y="connsiteY1"/>
                </a:cxn>
                <a:cxn ang="0">
                  <a:pos x="connsiteX2" y="connsiteY2"/>
                </a:cxn>
                <a:cxn ang="0">
                  <a:pos x="connsiteX3" y="connsiteY3"/>
                </a:cxn>
              </a:cxnLst>
              <a:rect l="l" t="t" r="r" b="b"/>
              <a:pathLst>
                <a:path w="6896100" h="1191802">
                  <a:moveTo>
                    <a:pt x="0" y="0"/>
                  </a:moveTo>
                  <a:lnTo>
                    <a:pt x="6896100" y="0"/>
                  </a:lnTo>
                  <a:lnTo>
                    <a:pt x="6896100" y="1191802"/>
                  </a:lnTo>
                  <a:lnTo>
                    <a:pt x="0" y="1191802"/>
                  </a:lnTo>
                  <a:close/>
                </a:path>
              </a:pathLst>
            </a:custGeom>
            <a:noFill/>
            <a:extLst>
              <a:ext uri="{909E8E84-426E-40DD-AFC4-6F175D3DCCD1}">
                <a14:hiddenFill xmlns:a14="http://schemas.microsoft.com/office/drawing/2010/main">
                  <a:solidFill>
                    <a:srgbClr val="FFFFFF"/>
                  </a:solidFill>
                </a14:hiddenFill>
              </a:ext>
            </a:extLst>
          </p:spPr>
        </p:pic>
      </p:grpSp>
      <p:sp>
        <p:nvSpPr>
          <p:cNvPr id="23" name="CuadroTexto 22">
            <a:extLst>
              <a:ext uri="{FF2B5EF4-FFF2-40B4-BE49-F238E27FC236}">
                <a16:creationId xmlns:a16="http://schemas.microsoft.com/office/drawing/2014/main" id="{B163354C-97AE-4FC8-BF01-B7FCA9B2C7C0}"/>
              </a:ext>
            </a:extLst>
          </p:cNvPr>
          <p:cNvSpPr txBox="1"/>
          <p:nvPr userDrawn="1"/>
        </p:nvSpPr>
        <p:spPr>
          <a:xfrm>
            <a:off x="719288" y="1945649"/>
            <a:ext cx="3365478" cy="1169551"/>
          </a:xfrm>
          <a:prstGeom prst="rect">
            <a:avLst/>
          </a:prstGeom>
          <a:noFill/>
        </p:spPr>
        <p:txBody>
          <a:bodyPr wrap="square" rtlCol="0">
            <a:spAutoFit/>
          </a:bodyPr>
          <a:lstStyle/>
          <a:p>
            <a:r>
              <a:rPr lang="es-ES" sz="1400" dirty="0">
                <a:solidFill>
                  <a:schemeClr val="tx2"/>
                </a:solidFill>
              </a:rPr>
              <a:t>Nuestra misión es contribuir al progreso de las personas y de las empresas.</a:t>
            </a:r>
          </a:p>
          <a:p>
            <a:endParaRPr lang="es-ES" sz="1400" dirty="0">
              <a:solidFill>
                <a:schemeClr val="tx2"/>
              </a:solidFill>
            </a:endParaRPr>
          </a:p>
          <a:p>
            <a:r>
              <a:rPr lang="es-ES" sz="1400" dirty="0">
                <a:solidFill>
                  <a:schemeClr val="tx2"/>
                </a:solidFill>
              </a:rPr>
              <a:t>Nuestra cultura se basa en la creencia de que todo lo que hacemos debe ser</a:t>
            </a:r>
          </a:p>
        </p:txBody>
      </p:sp>
      <p:pic>
        <p:nvPicPr>
          <p:cNvPr id="25" name="Gráfico 24">
            <a:extLst>
              <a:ext uri="{FF2B5EF4-FFF2-40B4-BE49-F238E27FC236}">
                <a16:creationId xmlns:a16="http://schemas.microsoft.com/office/drawing/2014/main" id="{B0E05CB1-1BF0-48C0-9240-26433BD0868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9150" y="3461863"/>
            <a:ext cx="2790825" cy="202298"/>
          </a:xfrm>
          <a:prstGeom prst="rect">
            <a:avLst/>
          </a:prstGeom>
        </p:spPr>
      </p:pic>
      <p:sp>
        <p:nvSpPr>
          <p:cNvPr id="28" name="CuadroTexto 27">
            <a:extLst>
              <a:ext uri="{FF2B5EF4-FFF2-40B4-BE49-F238E27FC236}">
                <a16:creationId xmlns:a16="http://schemas.microsoft.com/office/drawing/2014/main" id="{68E35268-345F-47C7-ADB2-CE92421E8EED}"/>
              </a:ext>
            </a:extLst>
          </p:cNvPr>
          <p:cNvSpPr txBox="1"/>
          <p:nvPr userDrawn="1"/>
        </p:nvSpPr>
        <p:spPr>
          <a:xfrm>
            <a:off x="721506" y="628193"/>
            <a:ext cx="3365478" cy="707886"/>
          </a:xfrm>
          <a:prstGeom prst="rect">
            <a:avLst/>
          </a:prstGeom>
          <a:noFill/>
        </p:spPr>
        <p:txBody>
          <a:bodyPr wrap="square" rtlCol="0">
            <a:spAutoFit/>
          </a:bodyPr>
          <a:lstStyle/>
          <a:p>
            <a:r>
              <a:rPr lang="es-ES" sz="4000" dirty="0">
                <a:solidFill>
                  <a:schemeClr val="accent1"/>
                </a:solidFill>
              </a:rPr>
              <a:t>Gracias.</a:t>
            </a:r>
          </a:p>
        </p:txBody>
      </p:sp>
      <p:sp>
        <p:nvSpPr>
          <p:cNvPr id="31" name="Forma libre: forma 30">
            <a:extLst>
              <a:ext uri="{FF2B5EF4-FFF2-40B4-BE49-F238E27FC236}">
                <a16:creationId xmlns:a16="http://schemas.microsoft.com/office/drawing/2014/main" id="{073BDF73-2FC7-4E8C-B95B-B68B9F5D3BE9}"/>
              </a:ext>
            </a:extLst>
          </p:cNvPr>
          <p:cNvSpPr/>
          <p:nvPr userDrawn="1"/>
        </p:nvSpPr>
        <p:spPr>
          <a:xfrm>
            <a:off x="0" y="5229922"/>
            <a:ext cx="12196689" cy="1628078"/>
          </a:xfrm>
          <a:custGeom>
            <a:avLst/>
            <a:gdLst>
              <a:gd name="connsiteX0" fmla="*/ 8932985 w 12196689"/>
              <a:gd name="connsiteY0" fmla="*/ 0 h 1628078"/>
              <a:gd name="connsiteX1" fmla="*/ 12196689 w 12196689"/>
              <a:gd name="connsiteY1" fmla="*/ 0 h 1628078"/>
              <a:gd name="connsiteX2" fmla="*/ 12196689 w 12196689"/>
              <a:gd name="connsiteY2" fmla="*/ 1628078 h 1628078"/>
              <a:gd name="connsiteX3" fmla="*/ 0 w 12196689"/>
              <a:gd name="connsiteY3" fmla="*/ 1628078 h 1628078"/>
              <a:gd name="connsiteX4" fmla="*/ 0 w 12196689"/>
              <a:gd name="connsiteY4" fmla="*/ 1213081 h 1628078"/>
              <a:gd name="connsiteX5" fmla="*/ 8932985 w 12196689"/>
              <a:gd name="connsiteY5" fmla="*/ 1213081 h 162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6689" h="1628078">
                <a:moveTo>
                  <a:pt x="8932985" y="0"/>
                </a:moveTo>
                <a:lnTo>
                  <a:pt x="12196689" y="0"/>
                </a:lnTo>
                <a:lnTo>
                  <a:pt x="12196689" y="1628078"/>
                </a:lnTo>
                <a:lnTo>
                  <a:pt x="0" y="1628078"/>
                </a:lnTo>
                <a:lnTo>
                  <a:pt x="0" y="1213081"/>
                </a:lnTo>
                <a:lnTo>
                  <a:pt x="8932985" y="12130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13" name="Imagen 12">
            <a:extLst>
              <a:ext uri="{FF2B5EF4-FFF2-40B4-BE49-F238E27FC236}">
                <a16:creationId xmlns:a16="http://schemas.microsoft.com/office/drawing/2014/main" id="{1C046AFC-27D3-452C-83C4-F47E666D14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9938" y="5756774"/>
            <a:ext cx="2849562" cy="271392"/>
          </a:xfrm>
          <a:prstGeom prst="rect">
            <a:avLst/>
          </a:prstGeom>
        </p:spPr>
      </p:pic>
    </p:spTree>
    <p:extLst>
      <p:ext uri="{BB962C8B-B14F-4D97-AF65-F5344CB8AC3E}">
        <p14:creationId xmlns:p14="http://schemas.microsoft.com/office/powerpoint/2010/main" val="149163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rtada foto">
    <p:spTree>
      <p:nvGrpSpPr>
        <p:cNvPr id="1" name=""/>
        <p:cNvGrpSpPr/>
        <p:nvPr/>
      </p:nvGrpSpPr>
      <p:grpSpPr>
        <a:xfrm>
          <a:off x="0" y="0"/>
          <a:ext cx="0" cy="0"/>
          <a:chOff x="0" y="0"/>
          <a:chExt cx="0" cy="0"/>
        </a:xfrm>
      </p:grpSpPr>
      <p:sp>
        <p:nvSpPr>
          <p:cNvPr id="13" name="Marcador de posición de imagen 12">
            <a:extLst>
              <a:ext uri="{FF2B5EF4-FFF2-40B4-BE49-F238E27FC236}">
                <a16:creationId xmlns:a16="http://schemas.microsoft.com/office/drawing/2014/main" id="{15C5E64B-3225-45C7-B625-CC93DD9A4117}"/>
              </a:ext>
            </a:extLst>
          </p:cNvPr>
          <p:cNvSpPr>
            <a:spLocks noGrp="1"/>
          </p:cNvSpPr>
          <p:nvPr>
            <p:ph type="pic" sz="quarter" idx="13" hasCustomPrompt="1"/>
          </p:nvPr>
        </p:nvSpPr>
        <p:spPr>
          <a:xfrm>
            <a:off x="0" y="1222375"/>
            <a:ext cx="12192000" cy="5635625"/>
          </a:xfrm>
          <a:custGeom>
            <a:avLst/>
            <a:gdLst>
              <a:gd name="connsiteX0" fmla="*/ 6096000 w 12192000"/>
              <a:gd name="connsiteY0" fmla="*/ 0 h 5635625"/>
              <a:gd name="connsiteX1" fmla="*/ 12192000 w 12192000"/>
              <a:gd name="connsiteY1" fmla="*/ 0 h 5635625"/>
              <a:gd name="connsiteX2" fmla="*/ 12192000 w 12192000"/>
              <a:gd name="connsiteY2" fmla="*/ 5635625 h 5635625"/>
              <a:gd name="connsiteX3" fmla="*/ 0 w 12192000"/>
              <a:gd name="connsiteY3" fmla="*/ 5635625 h 5635625"/>
              <a:gd name="connsiteX4" fmla="*/ 0 w 12192000"/>
              <a:gd name="connsiteY4" fmla="*/ 5222492 h 5635625"/>
              <a:gd name="connsiteX5" fmla="*/ 6096000 w 12192000"/>
              <a:gd name="connsiteY5" fmla="*/ 5222492 h 563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635625">
                <a:moveTo>
                  <a:pt x="6096000" y="0"/>
                </a:moveTo>
                <a:lnTo>
                  <a:pt x="12192000" y="0"/>
                </a:lnTo>
                <a:lnTo>
                  <a:pt x="12192000" y="5635625"/>
                </a:lnTo>
                <a:lnTo>
                  <a:pt x="0" y="5635625"/>
                </a:lnTo>
                <a:lnTo>
                  <a:pt x="0" y="5222492"/>
                </a:lnTo>
                <a:lnTo>
                  <a:pt x="6096000" y="5222492"/>
                </a:lnTo>
                <a:close/>
              </a:path>
            </a:pathLst>
          </a:custGeom>
        </p:spPr>
        <p:txBody>
          <a:bodyPr wrap="square">
            <a:noAutofit/>
          </a:bodyPr>
          <a:lstStyle>
            <a:lvl1pPr marL="0" indent="0" algn="r">
              <a:buFontTx/>
              <a:buNone/>
              <a:defRPr lang="es-ES" sz="1800" kern="1200" dirty="0">
                <a:solidFill>
                  <a:schemeClr val="tx2"/>
                </a:solidFill>
                <a:latin typeface="Santander Text" panose="020B0504020201020104" pitchFamily="34" charset="0"/>
                <a:ea typeface="+mn-ea"/>
                <a:cs typeface="+mn-cs"/>
              </a:defRPr>
            </a:lvl1pPr>
          </a:lstStyle>
          <a:p>
            <a:r>
              <a:rPr lang="es-ES" dirty="0"/>
              <a:t>Inserte aquí su imagen</a:t>
            </a:r>
          </a:p>
        </p:txBody>
      </p:sp>
      <p:sp>
        <p:nvSpPr>
          <p:cNvPr id="2" name="Título 1">
            <a:extLst>
              <a:ext uri="{FF2B5EF4-FFF2-40B4-BE49-F238E27FC236}">
                <a16:creationId xmlns:a16="http://schemas.microsoft.com/office/drawing/2014/main" id="{92F305A9-DE4B-49AF-BCD4-43A65F7EB523}"/>
              </a:ext>
            </a:extLst>
          </p:cNvPr>
          <p:cNvSpPr>
            <a:spLocks noGrp="1"/>
          </p:cNvSpPr>
          <p:nvPr>
            <p:ph type="ctrTitle" hasCustomPrompt="1"/>
          </p:nvPr>
        </p:nvSpPr>
        <p:spPr>
          <a:xfrm>
            <a:off x="721745" y="1096485"/>
            <a:ext cx="4937184" cy="1407004"/>
          </a:xfrm>
        </p:spPr>
        <p:txBody>
          <a:bodyPr vert="horz" lIns="91440" tIns="45720" rIns="91440" bIns="45720" rtlCol="0" anchor="t">
            <a:normAutofit fontScale="90000"/>
          </a:bodyPr>
          <a:lstStyle>
            <a:lvl1pPr>
              <a:defRPr lang="es-ES" sz="5000" dirty="0">
                <a:solidFill>
                  <a:schemeClr val="accent1"/>
                </a:solidFill>
                <a:latin typeface="Santander Headline" panose="020B0504020201020104" pitchFamily="34" charset="0"/>
              </a:defRPr>
            </a:lvl1pPr>
          </a:lstStyle>
          <a:p>
            <a:pPr lvl="0"/>
            <a:r>
              <a:rPr lang="es-ES" dirty="0"/>
              <a:t>Título </a:t>
            </a:r>
            <a:br>
              <a:rPr lang="es-ES" dirty="0"/>
            </a:br>
            <a:r>
              <a:rPr lang="es-ES" dirty="0"/>
              <a:t>del patrón</a:t>
            </a:r>
          </a:p>
        </p:txBody>
      </p:sp>
      <p:sp>
        <p:nvSpPr>
          <p:cNvPr id="3" name="Subtítulo 2">
            <a:extLst>
              <a:ext uri="{FF2B5EF4-FFF2-40B4-BE49-F238E27FC236}">
                <a16:creationId xmlns:a16="http://schemas.microsoft.com/office/drawing/2014/main" id="{7AB17398-CAA7-49B6-868C-44D053E7EAC0}"/>
              </a:ext>
            </a:extLst>
          </p:cNvPr>
          <p:cNvSpPr>
            <a:spLocks noGrp="1"/>
          </p:cNvSpPr>
          <p:nvPr>
            <p:ph type="subTitle" idx="1" hasCustomPrompt="1"/>
          </p:nvPr>
        </p:nvSpPr>
        <p:spPr>
          <a:xfrm>
            <a:off x="724620" y="2722142"/>
            <a:ext cx="4934309" cy="2436454"/>
          </a:xfrm>
        </p:spPr>
        <p:txBody>
          <a:bodyPr>
            <a:noAutofit/>
          </a:bodyPr>
          <a:lstStyle>
            <a:lvl1pPr marL="0" indent="0" algn="l">
              <a:lnSpc>
                <a:spcPct val="100000"/>
              </a:lnSpc>
              <a:spcBef>
                <a:spcPts val="0"/>
              </a:spcBef>
              <a:spcAft>
                <a:spcPts val="1200"/>
              </a:spcAft>
              <a:buNone/>
              <a:defRPr lang="es-ES" sz="1600" kern="1200" dirty="0">
                <a:solidFill>
                  <a:schemeClr val="tx2"/>
                </a:solidFill>
                <a:latin typeface="Santander Text" panose="020B05040202010201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Esto clic para modificar el estilo de subtítulo del patrón</a:t>
            </a:r>
          </a:p>
        </p:txBody>
      </p:sp>
      <p:sp>
        <p:nvSpPr>
          <p:cNvPr id="17" name="Marcador de texto 16">
            <a:extLst>
              <a:ext uri="{FF2B5EF4-FFF2-40B4-BE49-F238E27FC236}">
                <a16:creationId xmlns:a16="http://schemas.microsoft.com/office/drawing/2014/main" id="{F5E5F18D-70E6-495C-A384-2EDAE0030937}"/>
              </a:ext>
            </a:extLst>
          </p:cNvPr>
          <p:cNvSpPr>
            <a:spLocks noGrp="1"/>
          </p:cNvSpPr>
          <p:nvPr>
            <p:ph type="body" sz="quarter" idx="14"/>
          </p:nvPr>
        </p:nvSpPr>
        <p:spPr>
          <a:xfrm>
            <a:off x="709650" y="333651"/>
            <a:ext cx="11177550" cy="419100"/>
          </a:xfrm>
        </p:spPr>
        <p:txBody>
          <a:bodyPr>
            <a:noAutofit/>
          </a:bodyPr>
          <a:lstStyle>
            <a:lvl1pPr marL="0" indent="0">
              <a:buNone/>
              <a:defRPr lang="es-ES" sz="1300" kern="1200" dirty="0">
                <a:solidFill>
                  <a:schemeClr val="tx2"/>
                </a:solidFill>
                <a:latin typeface="Santander Text" panose="020B0504020201020104" pitchFamily="34" charset="0"/>
                <a:ea typeface="+mn-ea"/>
                <a:cs typeface="+mn-cs"/>
              </a:defRPr>
            </a:lvl1pPr>
            <a:lvl2pPr marL="457200" indent="0">
              <a:buNone/>
              <a:defRPr sz="1300">
                <a:solidFill>
                  <a:schemeClr val="tx2"/>
                </a:solidFill>
              </a:defRPr>
            </a:lvl2pPr>
            <a:lvl3pPr marL="914400" indent="0">
              <a:buNone/>
              <a:defRPr sz="1300">
                <a:solidFill>
                  <a:schemeClr val="tx2"/>
                </a:solidFill>
              </a:defRPr>
            </a:lvl3pPr>
            <a:lvl4pPr marL="1371600" indent="0">
              <a:buNone/>
              <a:defRPr sz="1300">
                <a:solidFill>
                  <a:schemeClr val="tx2"/>
                </a:solidFill>
              </a:defRPr>
            </a:lvl4pPr>
            <a:lvl5pPr marL="1828800" indent="0">
              <a:buNone/>
              <a:defRPr sz="1300">
                <a:solidFill>
                  <a:schemeClr val="tx2"/>
                </a:solidFill>
              </a:defRPr>
            </a:lvl5pPr>
          </a:lstStyle>
          <a:p>
            <a:pPr lvl="0"/>
            <a:r>
              <a:rPr lang="es-ES" dirty="0"/>
              <a:t>Editar los estilos de texto del patrón</a:t>
            </a:r>
          </a:p>
        </p:txBody>
      </p:sp>
      <p:pic>
        <p:nvPicPr>
          <p:cNvPr id="7" name="Gráfico 6">
            <a:extLst>
              <a:ext uri="{FF2B5EF4-FFF2-40B4-BE49-F238E27FC236}">
                <a16:creationId xmlns:a16="http://schemas.microsoft.com/office/drawing/2014/main" id="{8D84A76A-E6A2-4EB6-A755-2B38DC51F0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288" y="5759680"/>
            <a:ext cx="2709818" cy="496800"/>
          </a:xfrm>
          <a:prstGeom prst="rect">
            <a:avLst/>
          </a:prstGeom>
        </p:spPr>
      </p:pic>
    </p:spTree>
    <p:extLst>
      <p:ext uri="{BB962C8B-B14F-4D97-AF65-F5344CB8AC3E}">
        <p14:creationId xmlns:p14="http://schemas.microsoft.com/office/powerpoint/2010/main" val="76526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hoto">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71194EF8-8B73-4F1D-8F99-CAB16E8EF906}"/>
              </a:ext>
            </a:extLst>
          </p:cNvPr>
          <p:cNvSpPr>
            <a:spLocks noGrp="1"/>
          </p:cNvSpPr>
          <p:nvPr>
            <p:ph type="pic" sz="quarter" idx="13" hasCustomPrompt="1"/>
          </p:nvPr>
        </p:nvSpPr>
        <p:spPr>
          <a:xfrm>
            <a:off x="0" y="0"/>
            <a:ext cx="10555357" cy="6858000"/>
          </a:xfrm>
          <a:custGeom>
            <a:avLst/>
            <a:gdLst>
              <a:gd name="connsiteX0" fmla="*/ 0 w 10555357"/>
              <a:gd name="connsiteY0" fmla="*/ 0 h 6858000"/>
              <a:gd name="connsiteX1" fmla="*/ 10555357 w 10555357"/>
              <a:gd name="connsiteY1" fmla="*/ 0 h 6858000"/>
              <a:gd name="connsiteX2" fmla="*/ 10555357 w 10555357"/>
              <a:gd name="connsiteY2" fmla="*/ 2822713 h 6858000"/>
              <a:gd name="connsiteX3" fmla="*/ 8925339 w 10555357"/>
              <a:gd name="connsiteY3" fmla="*/ 2822713 h 6858000"/>
              <a:gd name="connsiteX4" fmla="*/ 8925339 w 10555357"/>
              <a:gd name="connsiteY4" fmla="*/ 6858000 h 6858000"/>
              <a:gd name="connsiteX5" fmla="*/ 0 w 1055535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5357" h="6858000">
                <a:moveTo>
                  <a:pt x="0" y="0"/>
                </a:moveTo>
                <a:lnTo>
                  <a:pt x="10555357" y="0"/>
                </a:lnTo>
                <a:lnTo>
                  <a:pt x="10555357" y="2822713"/>
                </a:lnTo>
                <a:lnTo>
                  <a:pt x="8925339" y="2822713"/>
                </a:lnTo>
                <a:lnTo>
                  <a:pt x="8925339" y="6858000"/>
                </a:lnTo>
                <a:lnTo>
                  <a:pt x="0" y="6858000"/>
                </a:lnTo>
                <a:close/>
              </a:path>
            </a:pathLst>
          </a:custGeom>
        </p:spPr>
        <p:txBody>
          <a:bodyPr wrap="square">
            <a:noAutofit/>
          </a:bodyPr>
          <a:lstStyle>
            <a:lvl1pPr marL="0" indent="0" algn="r">
              <a:buFontTx/>
              <a:buNone/>
              <a:defRPr sz="1800">
                <a:solidFill>
                  <a:schemeClr val="tx1">
                    <a:lumMod val="65000"/>
                    <a:lumOff val="35000"/>
                  </a:schemeClr>
                </a:solidFill>
                <a:latin typeface="Santander Text" panose="020B0504020201020104" pitchFamily="34" charset="0"/>
              </a:defRPr>
            </a:lvl1pPr>
          </a:lstStyle>
          <a:p>
            <a:r>
              <a:rPr lang="es-ES" err="1"/>
              <a:t>Insert</a:t>
            </a:r>
            <a:r>
              <a:rPr lang="es-ES"/>
              <a:t> </a:t>
            </a:r>
            <a:r>
              <a:rPr lang="es-ES" err="1"/>
              <a:t>image</a:t>
            </a:r>
            <a:r>
              <a:rPr lang="es-ES"/>
              <a:t> </a:t>
            </a:r>
            <a:r>
              <a:rPr lang="es-ES" err="1"/>
              <a:t>here</a:t>
            </a:r>
            <a:endParaRPr lang="es-ES"/>
          </a:p>
        </p:txBody>
      </p:sp>
      <p:sp>
        <p:nvSpPr>
          <p:cNvPr id="2" name="Título 1">
            <a:extLst>
              <a:ext uri="{FF2B5EF4-FFF2-40B4-BE49-F238E27FC236}">
                <a16:creationId xmlns:a16="http://schemas.microsoft.com/office/drawing/2014/main" id="{B045CB15-1F44-40E1-909E-6233010BC133}"/>
              </a:ext>
            </a:extLst>
          </p:cNvPr>
          <p:cNvSpPr>
            <a:spLocks noGrp="1"/>
          </p:cNvSpPr>
          <p:nvPr>
            <p:ph type="title" hasCustomPrompt="1"/>
          </p:nvPr>
        </p:nvSpPr>
        <p:spPr>
          <a:xfrm>
            <a:off x="722519" y="626373"/>
            <a:ext cx="4386194" cy="2852737"/>
          </a:xfrm>
        </p:spPr>
        <p:txBody>
          <a:bodyPr anchor="t">
            <a:normAutofit/>
          </a:bodyPr>
          <a:lstStyle>
            <a:lvl1pPr>
              <a:lnSpc>
                <a:spcPct val="100000"/>
              </a:lnSpc>
              <a:defRPr lang="en-US" sz="5000" kern="1200" dirty="0">
                <a:solidFill>
                  <a:schemeClr val="accent1"/>
                </a:solidFill>
                <a:latin typeface="Santander Headline" panose="020B0504020201020104" pitchFamily="34" charset="0"/>
                <a:ea typeface="+mj-ea"/>
                <a:cs typeface="+mj-cs"/>
              </a:defRPr>
            </a:lvl1pPr>
          </a:lstStyle>
          <a:p>
            <a:r>
              <a:rPr lang="en-US"/>
              <a:t>Click to edit Master title </a:t>
            </a:r>
            <a:br>
              <a:rPr lang="en-US"/>
            </a:br>
            <a:r>
              <a:rPr lang="en-US"/>
              <a:t>style</a:t>
            </a:r>
            <a:endParaRPr lang="es-ES"/>
          </a:p>
        </p:txBody>
      </p:sp>
      <p:sp>
        <p:nvSpPr>
          <p:cNvPr id="14" name="Marcador de texto 13">
            <a:extLst>
              <a:ext uri="{FF2B5EF4-FFF2-40B4-BE49-F238E27FC236}">
                <a16:creationId xmlns:a16="http://schemas.microsoft.com/office/drawing/2014/main" id="{6E38BAEA-EEE9-4346-9DB7-91D26BC942D7}"/>
              </a:ext>
            </a:extLst>
          </p:cNvPr>
          <p:cNvSpPr>
            <a:spLocks noGrp="1"/>
          </p:cNvSpPr>
          <p:nvPr>
            <p:ph type="body" sz="quarter" idx="14" hasCustomPrompt="1"/>
          </p:nvPr>
        </p:nvSpPr>
        <p:spPr>
          <a:xfrm>
            <a:off x="8945217" y="3270526"/>
            <a:ext cx="2958754" cy="2364961"/>
          </a:xfrm>
        </p:spPr>
        <p:txBody>
          <a:bodyPr>
            <a:noAutofit/>
          </a:bodyPr>
          <a:lstStyle>
            <a:lvl1pPr marL="0" indent="0" algn="r">
              <a:buFontTx/>
              <a:buNone/>
              <a:defRPr lang="es-ES" sz="16600" kern="1200" dirty="0">
                <a:solidFill>
                  <a:schemeClr val="accent1"/>
                </a:solidFill>
                <a:latin typeface="Santander Text" panose="020B0504020201020104" pitchFamily="34" charset="0"/>
                <a:ea typeface="+mn-ea"/>
                <a:cs typeface="+mn-cs"/>
              </a:defRPr>
            </a:lvl1pPr>
            <a:lvl2pPr>
              <a:defRPr sz="13800">
                <a:solidFill>
                  <a:schemeClr val="tx1"/>
                </a:solidFill>
              </a:defRPr>
            </a:lvl2pPr>
            <a:lvl3pPr>
              <a:defRPr sz="11500">
                <a:solidFill>
                  <a:schemeClr val="tx1"/>
                </a:solidFill>
              </a:defRPr>
            </a:lvl3pPr>
            <a:lvl4pPr>
              <a:defRPr sz="9600">
                <a:solidFill>
                  <a:schemeClr val="tx1"/>
                </a:solidFill>
              </a:defRPr>
            </a:lvl4pPr>
            <a:lvl5pPr>
              <a:defRPr sz="9600">
                <a:solidFill>
                  <a:schemeClr val="tx1"/>
                </a:solidFill>
              </a:defRPr>
            </a:lvl5pPr>
          </a:lstStyle>
          <a:p>
            <a:pPr lvl="0"/>
            <a:r>
              <a:rPr lang="es-ES"/>
              <a:t>00</a:t>
            </a:r>
          </a:p>
        </p:txBody>
      </p:sp>
    </p:spTree>
    <p:extLst>
      <p:ext uri="{BB962C8B-B14F-4D97-AF65-F5344CB8AC3E}">
        <p14:creationId xmlns:p14="http://schemas.microsoft.com/office/powerpoint/2010/main" val="48552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o y fo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305A9-DE4B-49AF-BCD4-43A65F7EB523}"/>
              </a:ext>
            </a:extLst>
          </p:cNvPr>
          <p:cNvSpPr>
            <a:spLocks noGrp="1"/>
          </p:cNvSpPr>
          <p:nvPr>
            <p:ph type="ctrTitle" hasCustomPrompt="1"/>
          </p:nvPr>
        </p:nvSpPr>
        <p:spPr>
          <a:xfrm>
            <a:off x="709650" y="1087457"/>
            <a:ext cx="4937184" cy="1407004"/>
          </a:xfrm>
        </p:spPr>
        <p:txBody>
          <a:bodyPr anchor="t">
            <a:noAutofit/>
          </a:bodyPr>
          <a:lstStyle>
            <a:lvl1pPr algn="l">
              <a:lnSpc>
                <a:spcPct val="90000"/>
              </a:lnSpc>
              <a:defRPr lang="en-US" sz="3800" kern="1200" dirty="0">
                <a:solidFill>
                  <a:schemeClr val="accent1"/>
                </a:solidFill>
                <a:latin typeface="Santander Headline" panose="020B0504020201020104" pitchFamily="34" charset="0"/>
                <a:ea typeface="+mj-ea"/>
                <a:cs typeface="+mj-cs"/>
              </a:defRPr>
            </a:lvl1pPr>
          </a:lstStyle>
          <a:p>
            <a:r>
              <a:rPr lang="en-US"/>
              <a:t>Click to edit Master title style</a:t>
            </a:r>
            <a:endParaRPr lang="es-ES"/>
          </a:p>
        </p:txBody>
      </p:sp>
      <p:sp>
        <p:nvSpPr>
          <p:cNvPr id="3" name="Subtítulo 2">
            <a:extLst>
              <a:ext uri="{FF2B5EF4-FFF2-40B4-BE49-F238E27FC236}">
                <a16:creationId xmlns:a16="http://schemas.microsoft.com/office/drawing/2014/main" id="{7AB17398-CAA7-49B6-868C-44D053E7EAC0}"/>
              </a:ext>
            </a:extLst>
          </p:cNvPr>
          <p:cNvSpPr>
            <a:spLocks noGrp="1"/>
          </p:cNvSpPr>
          <p:nvPr>
            <p:ph type="subTitle" idx="1"/>
          </p:nvPr>
        </p:nvSpPr>
        <p:spPr>
          <a:xfrm>
            <a:off x="709650" y="2722142"/>
            <a:ext cx="4934309" cy="3292238"/>
          </a:xfrm>
        </p:spPr>
        <p:txBody>
          <a:bodyPr>
            <a:noAutofit/>
          </a:bodyPr>
          <a:lstStyle>
            <a:lvl1pPr marL="0" indent="0" algn="l">
              <a:lnSpc>
                <a:spcPct val="100000"/>
              </a:lnSpc>
              <a:spcBef>
                <a:spcPts val="0"/>
              </a:spcBef>
              <a:spcAft>
                <a:spcPts val="1200"/>
              </a:spcAft>
              <a:buNone/>
              <a:defRPr lang="en-US" sz="1600" kern="1200" dirty="0">
                <a:solidFill>
                  <a:schemeClr val="tx2"/>
                </a:solidFill>
                <a:latin typeface="Santander Text Light" panose="020B03040202010201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Marcador de posición de imagen 11">
            <a:extLst>
              <a:ext uri="{FF2B5EF4-FFF2-40B4-BE49-F238E27FC236}">
                <a16:creationId xmlns:a16="http://schemas.microsoft.com/office/drawing/2014/main" id="{EDFCB299-D13E-444B-B00F-6F39279EA961}"/>
              </a:ext>
            </a:extLst>
          </p:cNvPr>
          <p:cNvSpPr>
            <a:spLocks noGrp="1"/>
          </p:cNvSpPr>
          <p:nvPr>
            <p:ph type="pic" sz="quarter" idx="15" hasCustomPrompt="1"/>
          </p:nvPr>
        </p:nvSpPr>
        <p:spPr>
          <a:xfrm>
            <a:off x="6752787" y="0"/>
            <a:ext cx="5439213" cy="6858000"/>
          </a:xfrm>
          <a:custGeom>
            <a:avLst/>
            <a:gdLst>
              <a:gd name="connsiteX0" fmla="*/ 922827 w 5024927"/>
              <a:gd name="connsiteY0" fmla="*/ 0 h 6858000"/>
              <a:gd name="connsiteX1" fmla="*/ 5024927 w 5024927"/>
              <a:gd name="connsiteY1" fmla="*/ 0 h 6858000"/>
              <a:gd name="connsiteX2" fmla="*/ 5024927 w 5024927"/>
              <a:gd name="connsiteY2" fmla="*/ 6858000 h 6858000"/>
              <a:gd name="connsiteX3" fmla="*/ 1486968 w 5024927"/>
              <a:gd name="connsiteY3" fmla="*/ 6858000 h 6858000"/>
              <a:gd name="connsiteX4" fmla="*/ 922827 w 5024927"/>
              <a:gd name="connsiteY4" fmla="*/ 6858000 h 6858000"/>
              <a:gd name="connsiteX5" fmla="*/ 0 w 5024927"/>
              <a:gd name="connsiteY5" fmla="*/ 6858000 h 6858000"/>
              <a:gd name="connsiteX6" fmla="*/ 0 w 5024927"/>
              <a:gd name="connsiteY6" fmla="*/ 3429000 h 6858000"/>
              <a:gd name="connsiteX7" fmla="*/ 922827 w 5024927"/>
              <a:gd name="connsiteY7"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4927" h="6858000">
                <a:moveTo>
                  <a:pt x="922827" y="0"/>
                </a:moveTo>
                <a:lnTo>
                  <a:pt x="5024927" y="0"/>
                </a:lnTo>
                <a:lnTo>
                  <a:pt x="5024927" y="6858000"/>
                </a:lnTo>
                <a:lnTo>
                  <a:pt x="1486968" y="6858000"/>
                </a:lnTo>
                <a:lnTo>
                  <a:pt x="922827" y="6858000"/>
                </a:lnTo>
                <a:lnTo>
                  <a:pt x="0" y="6858000"/>
                </a:lnTo>
                <a:lnTo>
                  <a:pt x="0" y="3429000"/>
                </a:lnTo>
                <a:lnTo>
                  <a:pt x="922827" y="3429000"/>
                </a:lnTo>
                <a:close/>
              </a:path>
            </a:pathLst>
          </a:custGeom>
        </p:spPr>
        <p:txBody>
          <a:bodyPr wrap="square">
            <a:noAutofit/>
          </a:bodyPr>
          <a:lstStyle>
            <a:lvl1pPr marL="0" marR="0" indent="0" algn="r" defTabSz="685800" rtl="0" eaLnBrk="1" fontAlgn="auto" latinLnBrk="0" hangingPunct="1">
              <a:lnSpc>
                <a:spcPct val="90000"/>
              </a:lnSpc>
              <a:spcBef>
                <a:spcPts val="750"/>
              </a:spcBef>
              <a:spcAft>
                <a:spcPts val="0"/>
              </a:spcAft>
              <a:buClrTx/>
              <a:buSzTx/>
              <a:buFontTx/>
              <a:buNone/>
              <a:tabLst/>
              <a:defRPr sz="1400">
                <a:solidFill>
                  <a:schemeClr val="tx2"/>
                </a:solidFill>
                <a:latin typeface="Santander Text" panose="020B0504020201020104" pitchFamily="34" charset="0"/>
              </a:defRPr>
            </a:lvl1pPr>
          </a:lstStyle>
          <a:p>
            <a:pPr marL="0" marR="0" lvl="0" indent="0" algn="r" defTabSz="685800" rtl="0" eaLnBrk="1" fontAlgn="auto" latinLnBrk="0" hangingPunct="1">
              <a:lnSpc>
                <a:spcPct val="90000"/>
              </a:lnSpc>
              <a:spcBef>
                <a:spcPts val="750"/>
              </a:spcBef>
              <a:spcAft>
                <a:spcPts val="0"/>
              </a:spcAft>
              <a:buClrTx/>
              <a:buSzTx/>
              <a:buFontTx/>
              <a:buNone/>
              <a:tabLst/>
              <a:defRPr/>
            </a:pPr>
            <a:r>
              <a:rPr lang="es-ES" err="1"/>
              <a:t>Insert</a:t>
            </a:r>
            <a:r>
              <a:rPr lang="es-ES"/>
              <a:t> </a:t>
            </a:r>
            <a:r>
              <a:rPr lang="es-ES" err="1"/>
              <a:t>image</a:t>
            </a:r>
            <a:r>
              <a:rPr lang="es-ES"/>
              <a:t> </a:t>
            </a:r>
            <a:r>
              <a:rPr lang="es-ES" err="1"/>
              <a:t>here</a:t>
            </a:r>
            <a:endParaRPr lang="es-ES"/>
          </a:p>
          <a:p>
            <a:endParaRPr lang="es-ES"/>
          </a:p>
        </p:txBody>
      </p:sp>
      <p:sp>
        <p:nvSpPr>
          <p:cNvPr id="10" name="Marcador de texto 14">
            <a:extLst>
              <a:ext uri="{FF2B5EF4-FFF2-40B4-BE49-F238E27FC236}">
                <a16:creationId xmlns:a16="http://schemas.microsoft.com/office/drawing/2014/main" id="{0A7EFB2A-E451-4457-BE59-E41A30C47CD3}"/>
              </a:ext>
            </a:extLst>
          </p:cNvPr>
          <p:cNvSpPr>
            <a:spLocks noGrp="1"/>
          </p:cNvSpPr>
          <p:nvPr>
            <p:ph type="body" sz="quarter" idx="16"/>
          </p:nvPr>
        </p:nvSpPr>
        <p:spPr>
          <a:xfrm>
            <a:off x="711024" y="337100"/>
            <a:ext cx="4932935" cy="304800"/>
          </a:xfrm>
        </p:spPr>
        <p:txBody>
          <a:bodyPr>
            <a:noAutofit/>
          </a:bodyPr>
          <a:lstStyle>
            <a:lvl1pPr marL="0" indent="0">
              <a:buFontTx/>
              <a:buNone/>
              <a:defRPr lang="en-US" sz="1600" kern="1200" dirty="0">
                <a:solidFill>
                  <a:schemeClr val="accent1"/>
                </a:solidFill>
                <a:latin typeface="Santander Text" panose="020B0504020201020104" pitchFamily="34" charset="0"/>
                <a:ea typeface="+mn-ea"/>
                <a:cs typeface="+mn-cs"/>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1" name="Freeform 5">
            <a:extLst>
              <a:ext uri="{FF2B5EF4-FFF2-40B4-BE49-F238E27FC236}">
                <a16:creationId xmlns:a16="http://schemas.microsoft.com/office/drawing/2014/main" id="{AE8CCE5E-9A3E-435E-B958-85D2AD7B63CE}"/>
              </a:ext>
            </a:extLst>
          </p:cNvPr>
          <p:cNvSpPr>
            <a:spLocks noEditPoints="1"/>
          </p:cNvSpPr>
          <p:nvPr userDrawn="1"/>
        </p:nvSpPr>
        <p:spPr bwMode="auto">
          <a:xfrm>
            <a:off x="832642" y="6262326"/>
            <a:ext cx="1171705" cy="206714"/>
          </a:xfrm>
          <a:custGeom>
            <a:avLst/>
            <a:gdLst>
              <a:gd name="T0" fmla="*/ 319 w 3262"/>
              <a:gd name="T1" fmla="*/ 39 h 572"/>
              <a:gd name="T2" fmla="*/ 300 w 3262"/>
              <a:gd name="T3" fmla="*/ 137 h 572"/>
              <a:gd name="T4" fmla="*/ 371 w 3262"/>
              <a:gd name="T5" fmla="*/ 405 h 572"/>
              <a:gd name="T6" fmla="*/ 244 w 3262"/>
              <a:gd name="T7" fmla="*/ 170 h 572"/>
              <a:gd name="T8" fmla="*/ 225 w 3262"/>
              <a:gd name="T9" fmla="*/ 267 h 572"/>
              <a:gd name="T10" fmla="*/ 300 w 3262"/>
              <a:gd name="T11" fmla="*/ 528 h 572"/>
              <a:gd name="T12" fmla="*/ 187 w 3262"/>
              <a:gd name="T13" fmla="*/ 333 h 572"/>
              <a:gd name="T14" fmla="*/ 300 w 3262"/>
              <a:gd name="T15" fmla="*/ 572 h 572"/>
              <a:gd name="T16" fmla="*/ 714 w 3262"/>
              <a:gd name="T17" fmla="*/ 540 h 572"/>
              <a:gd name="T18" fmla="*/ 910 w 3262"/>
              <a:gd name="T19" fmla="*/ 455 h 572"/>
              <a:gd name="T20" fmla="*/ 717 w 3262"/>
              <a:gd name="T21" fmla="*/ 258 h 572"/>
              <a:gd name="T22" fmla="*/ 945 w 3262"/>
              <a:gd name="T23" fmla="*/ 226 h 572"/>
              <a:gd name="T24" fmla="*/ 842 w 3262"/>
              <a:gd name="T25" fmla="*/ 322 h 572"/>
              <a:gd name="T26" fmla="*/ 829 w 3262"/>
              <a:gd name="T27" fmla="*/ 561 h 572"/>
              <a:gd name="T28" fmla="*/ 1277 w 3262"/>
              <a:gd name="T29" fmla="*/ 552 h 572"/>
              <a:gd name="T30" fmla="*/ 1138 w 3262"/>
              <a:gd name="T31" fmla="*/ 559 h 572"/>
              <a:gd name="T32" fmla="*/ 1277 w 3262"/>
              <a:gd name="T33" fmla="*/ 270 h 572"/>
              <a:gd name="T34" fmla="*/ 1171 w 3262"/>
              <a:gd name="T35" fmla="*/ 307 h 572"/>
              <a:gd name="T36" fmla="*/ 1215 w 3262"/>
              <a:gd name="T37" fmla="*/ 488 h 572"/>
              <a:gd name="T38" fmla="*/ 1533 w 3262"/>
              <a:gd name="T39" fmla="*/ 552 h 572"/>
              <a:gd name="T40" fmla="*/ 1407 w 3262"/>
              <a:gd name="T41" fmla="*/ 312 h 572"/>
              <a:gd name="T42" fmla="*/ 1345 w 3262"/>
              <a:gd name="T43" fmla="*/ 270 h 572"/>
              <a:gd name="T44" fmla="*/ 1767 w 3262"/>
              <a:gd name="T45" fmla="*/ 506 h 572"/>
              <a:gd name="T46" fmla="*/ 1756 w 3262"/>
              <a:gd name="T47" fmla="*/ 559 h 572"/>
              <a:gd name="T48" fmla="*/ 1719 w 3262"/>
              <a:gd name="T49" fmla="*/ 157 h 572"/>
              <a:gd name="T50" fmla="*/ 1812 w 3262"/>
              <a:gd name="T51" fmla="*/ 317 h 572"/>
              <a:gd name="T52" fmla="*/ 1767 w 3262"/>
              <a:gd name="T53" fmla="*/ 506 h 572"/>
              <a:gd name="T54" fmla="*/ 2043 w 3262"/>
              <a:gd name="T55" fmla="*/ 552 h 572"/>
              <a:gd name="T56" fmla="*/ 1836 w 3262"/>
              <a:gd name="T57" fmla="*/ 410 h 572"/>
              <a:gd name="T58" fmla="*/ 2038 w 3262"/>
              <a:gd name="T59" fmla="*/ 488 h 572"/>
              <a:gd name="T60" fmla="*/ 1899 w 3262"/>
              <a:gd name="T61" fmla="*/ 410 h 572"/>
              <a:gd name="T62" fmla="*/ 2418 w 3262"/>
              <a:gd name="T63" fmla="*/ 363 h 572"/>
              <a:gd name="T64" fmla="*/ 2356 w 3262"/>
              <a:gd name="T65" fmla="*/ 373 h 572"/>
              <a:gd name="T66" fmla="*/ 2230 w 3262"/>
              <a:gd name="T67" fmla="*/ 552 h 572"/>
              <a:gd name="T68" fmla="*/ 2281 w 3262"/>
              <a:gd name="T69" fmla="*/ 254 h 572"/>
              <a:gd name="T70" fmla="*/ 2733 w 3262"/>
              <a:gd name="T71" fmla="*/ 552 h 572"/>
              <a:gd name="T72" fmla="*/ 2591 w 3262"/>
              <a:gd name="T73" fmla="*/ 559 h 572"/>
              <a:gd name="T74" fmla="*/ 2671 w 3262"/>
              <a:gd name="T75" fmla="*/ 259 h 572"/>
              <a:gd name="T76" fmla="*/ 2671 w 3262"/>
              <a:gd name="T77" fmla="*/ 487 h 572"/>
              <a:gd name="T78" fmla="*/ 2531 w 3262"/>
              <a:gd name="T79" fmla="*/ 410 h 572"/>
              <a:gd name="T80" fmla="*/ 3045 w 3262"/>
              <a:gd name="T81" fmla="*/ 432 h 572"/>
              <a:gd name="T82" fmla="*/ 3038 w 3262"/>
              <a:gd name="T83" fmla="*/ 485 h 572"/>
              <a:gd name="T84" fmla="*/ 2783 w 3262"/>
              <a:gd name="T85" fmla="*/ 405 h 572"/>
              <a:gd name="T86" fmla="*/ 3045 w 3262"/>
              <a:gd name="T87" fmla="*/ 432 h 572"/>
              <a:gd name="T88" fmla="*/ 2918 w 3262"/>
              <a:gd name="T89" fmla="*/ 306 h 572"/>
              <a:gd name="T90" fmla="*/ 3256 w 3262"/>
              <a:gd name="T91" fmla="*/ 310 h 572"/>
              <a:gd name="T92" fmla="*/ 3164 w 3262"/>
              <a:gd name="T93" fmla="*/ 552 h 572"/>
              <a:gd name="T94" fmla="*/ 3208 w 3262"/>
              <a:gd name="T95" fmla="*/ 25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2" h="572">
                <a:moveTo>
                  <a:pt x="430" y="262"/>
                </a:moveTo>
                <a:cubicBezTo>
                  <a:pt x="429" y="241"/>
                  <a:pt x="424" y="221"/>
                  <a:pt x="413" y="202"/>
                </a:cubicBezTo>
                <a:cubicBezTo>
                  <a:pt x="319" y="39"/>
                  <a:pt x="319" y="39"/>
                  <a:pt x="319" y="39"/>
                </a:cubicBezTo>
                <a:cubicBezTo>
                  <a:pt x="312" y="27"/>
                  <a:pt x="307" y="14"/>
                  <a:pt x="304" y="0"/>
                </a:cubicBezTo>
                <a:cubicBezTo>
                  <a:pt x="300" y="7"/>
                  <a:pt x="300" y="7"/>
                  <a:pt x="300" y="7"/>
                </a:cubicBezTo>
                <a:cubicBezTo>
                  <a:pt x="277" y="47"/>
                  <a:pt x="277" y="97"/>
                  <a:pt x="300" y="137"/>
                </a:cubicBezTo>
                <a:cubicBezTo>
                  <a:pt x="375" y="267"/>
                  <a:pt x="375" y="267"/>
                  <a:pt x="375" y="267"/>
                </a:cubicBezTo>
                <a:cubicBezTo>
                  <a:pt x="399" y="308"/>
                  <a:pt x="399" y="357"/>
                  <a:pt x="375" y="398"/>
                </a:cubicBezTo>
                <a:cubicBezTo>
                  <a:pt x="371" y="405"/>
                  <a:pt x="371" y="405"/>
                  <a:pt x="371" y="405"/>
                </a:cubicBezTo>
                <a:cubicBezTo>
                  <a:pt x="369" y="391"/>
                  <a:pt x="364" y="378"/>
                  <a:pt x="356" y="365"/>
                </a:cubicBezTo>
                <a:cubicBezTo>
                  <a:pt x="288" y="246"/>
                  <a:pt x="288" y="246"/>
                  <a:pt x="288" y="246"/>
                </a:cubicBezTo>
                <a:cubicBezTo>
                  <a:pt x="244" y="170"/>
                  <a:pt x="244" y="170"/>
                  <a:pt x="244" y="170"/>
                </a:cubicBezTo>
                <a:cubicBezTo>
                  <a:pt x="236" y="157"/>
                  <a:pt x="232" y="144"/>
                  <a:pt x="229" y="130"/>
                </a:cubicBezTo>
                <a:cubicBezTo>
                  <a:pt x="225" y="137"/>
                  <a:pt x="225" y="137"/>
                  <a:pt x="225" y="137"/>
                </a:cubicBezTo>
                <a:cubicBezTo>
                  <a:pt x="202" y="177"/>
                  <a:pt x="202" y="227"/>
                  <a:pt x="225" y="267"/>
                </a:cubicBezTo>
                <a:cubicBezTo>
                  <a:pt x="225" y="267"/>
                  <a:pt x="225" y="267"/>
                  <a:pt x="225" y="267"/>
                </a:cubicBezTo>
                <a:cubicBezTo>
                  <a:pt x="300" y="398"/>
                  <a:pt x="300" y="398"/>
                  <a:pt x="300" y="398"/>
                </a:cubicBezTo>
                <a:cubicBezTo>
                  <a:pt x="323" y="438"/>
                  <a:pt x="323" y="488"/>
                  <a:pt x="300" y="528"/>
                </a:cubicBezTo>
                <a:cubicBezTo>
                  <a:pt x="296" y="535"/>
                  <a:pt x="296" y="535"/>
                  <a:pt x="296" y="535"/>
                </a:cubicBezTo>
                <a:cubicBezTo>
                  <a:pt x="293" y="521"/>
                  <a:pt x="288" y="508"/>
                  <a:pt x="281" y="495"/>
                </a:cubicBezTo>
                <a:cubicBezTo>
                  <a:pt x="187" y="333"/>
                  <a:pt x="187" y="333"/>
                  <a:pt x="187" y="333"/>
                </a:cubicBezTo>
                <a:cubicBezTo>
                  <a:pt x="175" y="311"/>
                  <a:pt x="169" y="286"/>
                  <a:pt x="170" y="262"/>
                </a:cubicBezTo>
                <a:cubicBezTo>
                  <a:pt x="69" y="288"/>
                  <a:pt x="0" y="344"/>
                  <a:pt x="0" y="409"/>
                </a:cubicBezTo>
                <a:cubicBezTo>
                  <a:pt x="0" y="499"/>
                  <a:pt x="134" y="572"/>
                  <a:pt x="300" y="572"/>
                </a:cubicBezTo>
                <a:cubicBezTo>
                  <a:pt x="466" y="572"/>
                  <a:pt x="600" y="499"/>
                  <a:pt x="600" y="409"/>
                </a:cubicBezTo>
                <a:cubicBezTo>
                  <a:pt x="600" y="344"/>
                  <a:pt x="531" y="288"/>
                  <a:pt x="430" y="262"/>
                </a:cubicBezTo>
                <a:close/>
                <a:moveTo>
                  <a:pt x="714" y="540"/>
                </a:moveTo>
                <a:cubicBezTo>
                  <a:pt x="715" y="517"/>
                  <a:pt x="718" y="501"/>
                  <a:pt x="725" y="483"/>
                </a:cubicBezTo>
                <a:cubicBezTo>
                  <a:pt x="756" y="498"/>
                  <a:pt x="797" y="505"/>
                  <a:pt x="828" y="505"/>
                </a:cubicBezTo>
                <a:cubicBezTo>
                  <a:pt x="880" y="505"/>
                  <a:pt x="910" y="488"/>
                  <a:pt x="910" y="455"/>
                </a:cubicBezTo>
                <a:cubicBezTo>
                  <a:pt x="910" y="422"/>
                  <a:pt x="888" y="407"/>
                  <a:pt x="835" y="384"/>
                </a:cubicBezTo>
                <a:cubicBezTo>
                  <a:pt x="806" y="371"/>
                  <a:pt x="806" y="371"/>
                  <a:pt x="806" y="371"/>
                </a:cubicBezTo>
                <a:cubicBezTo>
                  <a:pt x="753" y="348"/>
                  <a:pt x="717" y="318"/>
                  <a:pt x="717" y="258"/>
                </a:cubicBezTo>
                <a:cubicBezTo>
                  <a:pt x="717" y="194"/>
                  <a:pt x="762" y="153"/>
                  <a:pt x="853" y="153"/>
                </a:cubicBezTo>
                <a:cubicBezTo>
                  <a:pt x="890" y="153"/>
                  <a:pt x="924" y="158"/>
                  <a:pt x="956" y="169"/>
                </a:cubicBezTo>
                <a:cubicBezTo>
                  <a:pt x="955" y="192"/>
                  <a:pt x="951" y="209"/>
                  <a:pt x="945" y="226"/>
                </a:cubicBezTo>
                <a:cubicBezTo>
                  <a:pt x="915" y="214"/>
                  <a:pt x="879" y="209"/>
                  <a:pt x="853" y="209"/>
                </a:cubicBezTo>
                <a:cubicBezTo>
                  <a:pt x="804" y="209"/>
                  <a:pt x="781" y="228"/>
                  <a:pt x="781" y="258"/>
                </a:cubicBezTo>
                <a:cubicBezTo>
                  <a:pt x="781" y="288"/>
                  <a:pt x="803" y="305"/>
                  <a:pt x="842" y="322"/>
                </a:cubicBezTo>
                <a:cubicBezTo>
                  <a:pt x="873" y="335"/>
                  <a:pt x="873" y="335"/>
                  <a:pt x="873" y="335"/>
                </a:cubicBezTo>
                <a:cubicBezTo>
                  <a:pt x="945" y="365"/>
                  <a:pt x="974" y="397"/>
                  <a:pt x="974" y="452"/>
                </a:cubicBezTo>
                <a:cubicBezTo>
                  <a:pt x="974" y="517"/>
                  <a:pt x="925" y="561"/>
                  <a:pt x="829" y="561"/>
                </a:cubicBezTo>
                <a:cubicBezTo>
                  <a:pt x="783" y="561"/>
                  <a:pt x="745" y="555"/>
                  <a:pt x="714" y="540"/>
                </a:cubicBezTo>
                <a:close/>
                <a:moveTo>
                  <a:pt x="1277" y="270"/>
                </a:moveTo>
                <a:cubicBezTo>
                  <a:pt x="1277" y="552"/>
                  <a:pt x="1277" y="552"/>
                  <a:pt x="1277" y="552"/>
                </a:cubicBezTo>
                <a:cubicBezTo>
                  <a:pt x="1220" y="552"/>
                  <a:pt x="1220" y="552"/>
                  <a:pt x="1220" y="552"/>
                </a:cubicBezTo>
                <a:cubicBezTo>
                  <a:pt x="1217" y="518"/>
                  <a:pt x="1217" y="518"/>
                  <a:pt x="1217" y="518"/>
                </a:cubicBezTo>
                <a:cubicBezTo>
                  <a:pt x="1201" y="543"/>
                  <a:pt x="1177" y="559"/>
                  <a:pt x="1138" y="559"/>
                </a:cubicBezTo>
                <a:cubicBezTo>
                  <a:pt x="1063" y="559"/>
                  <a:pt x="1013" y="505"/>
                  <a:pt x="1013" y="410"/>
                </a:cubicBezTo>
                <a:cubicBezTo>
                  <a:pt x="1013" y="311"/>
                  <a:pt x="1066" y="254"/>
                  <a:pt x="1171" y="254"/>
                </a:cubicBezTo>
                <a:cubicBezTo>
                  <a:pt x="1211" y="254"/>
                  <a:pt x="1245" y="259"/>
                  <a:pt x="1277" y="270"/>
                </a:cubicBezTo>
                <a:close/>
                <a:moveTo>
                  <a:pt x="1215" y="488"/>
                </a:moveTo>
                <a:cubicBezTo>
                  <a:pt x="1215" y="311"/>
                  <a:pt x="1215" y="311"/>
                  <a:pt x="1215" y="311"/>
                </a:cubicBezTo>
                <a:cubicBezTo>
                  <a:pt x="1202" y="309"/>
                  <a:pt x="1188" y="307"/>
                  <a:pt x="1171" y="307"/>
                </a:cubicBezTo>
                <a:cubicBezTo>
                  <a:pt x="1107" y="307"/>
                  <a:pt x="1077" y="347"/>
                  <a:pt x="1077" y="410"/>
                </a:cubicBezTo>
                <a:cubicBezTo>
                  <a:pt x="1077" y="468"/>
                  <a:pt x="1100" y="508"/>
                  <a:pt x="1155" y="508"/>
                </a:cubicBezTo>
                <a:cubicBezTo>
                  <a:pt x="1179" y="508"/>
                  <a:pt x="1199" y="500"/>
                  <a:pt x="1215" y="488"/>
                </a:cubicBezTo>
                <a:close/>
                <a:moveTo>
                  <a:pt x="1595" y="363"/>
                </a:moveTo>
                <a:cubicBezTo>
                  <a:pt x="1595" y="552"/>
                  <a:pt x="1595" y="552"/>
                  <a:pt x="1595" y="552"/>
                </a:cubicBezTo>
                <a:cubicBezTo>
                  <a:pt x="1533" y="552"/>
                  <a:pt x="1533" y="552"/>
                  <a:pt x="1533" y="552"/>
                </a:cubicBezTo>
                <a:cubicBezTo>
                  <a:pt x="1533" y="373"/>
                  <a:pt x="1533" y="373"/>
                  <a:pt x="1533" y="373"/>
                </a:cubicBezTo>
                <a:cubicBezTo>
                  <a:pt x="1533" y="329"/>
                  <a:pt x="1518" y="307"/>
                  <a:pt x="1456" y="307"/>
                </a:cubicBezTo>
                <a:cubicBezTo>
                  <a:pt x="1442" y="307"/>
                  <a:pt x="1424" y="309"/>
                  <a:pt x="1407" y="312"/>
                </a:cubicBezTo>
                <a:cubicBezTo>
                  <a:pt x="1407" y="552"/>
                  <a:pt x="1407" y="552"/>
                  <a:pt x="1407" y="552"/>
                </a:cubicBezTo>
                <a:cubicBezTo>
                  <a:pt x="1345" y="552"/>
                  <a:pt x="1345" y="552"/>
                  <a:pt x="1345" y="552"/>
                </a:cubicBezTo>
                <a:cubicBezTo>
                  <a:pt x="1345" y="270"/>
                  <a:pt x="1345" y="270"/>
                  <a:pt x="1345" y="270"/>
                </a:cubicBezTo>
                <a:cubicBezTo>
                  <a:pt x="1385" y="261"/>
                  <a:pt x="1428" y="254"/>
                  <a:pt x="1458" y="254"/>
                </a:cubicBezTo>
                <a:cubicBezTo>
                  <a:pt x="1562" y="254"/>
                  <a:pt x="1595" y="294"/>
                  <a:pt x="1595" y="363"/>
                </a:cubicBezTo>
                <a:close/>
                <a:moveTo>
                  <a:pt x="1767" y="506"/>
                </a:moveTo>
                <a:cubicBezTo>
                  <a:pt x="1785" y="506"/>
                  <a:pt x="1802" y="503"/>
                  <a:pt x="1816" y="498"/>
                </a:cubicBezTo>
                <a:cubicBezTo>
                  <a:pt x="1814" y="515"/>
                  <a:pt x="1812" y="534"/>
                  <a:pt x="1808" y="550"/>
                </a:cubicBezTo>
                <a:cubicBezTo>
                  <a:pt x="1791" y="557"/>
                  <a:pt x="1773" y="559"/>
                  <a:pt x="1756" y="559"/>
                </a:cubicBezTo>
                <a:cubicBezTo>
                  <a:pt x="1696" y="559"/>
                  <a:pt x="1657" y="531"/>
                  <a:pt x="1657" y="463"/>
                </a:cubicBezTo>
                <a:cubicBezTo>
                  <a:pt x="1657" y="166"/>
                  <a:pt x="1657" y="166"/>
                  <a:pt x="1657" y="166"/>
                </a:cubicBezTo>
                <a:cubicBezTo>
                  <a:pt x="1676" y="160"/>
                  <a:pt x="1700" y="157"/>
                  <a:pt x="1719" y="157"/>
                </a:cubicBezTo>
                <a:cubicBezTo>
                  <a:pt x="1719" y="264"/>
                  <a:pt x="1719" y="264"/>
                  <a:pt x="1719" y="264"/>
                </a:cubicBezTo>
                <a:cubicBezTo>
                  <a:pt x="1817" y="264"/>
                  <a:pt x="1817" y="264"/>
                  <a:pt x="1817" y="264"/>
                </a:cubicBezTo>
                <a:cubicBezTo>
                  <a:pt x="1816" y="283"/>
                  <a:pt x="1815" y="301"/>
                  <a:pt x="1812" y="317"/>
                </a:cubicBezTo>
                <a:cubicBezTo>
                  <a:pt x="1719" y="317"/>
                  <a:pt x="1719" y="317"/>
                  <a:pt x="1719" y="317"/>
                </a:cubicBezTo>
                <a:cubicBezTo>
                  <a:pt x="1719" y="455"/>
                  <a:pt x="1719" y="455"/>
                  <a:pt x="1719" y="455"/>
                </a:cubicBezTo>
                <a:cubicBezTo>
                  <a:pt x="1719" y="492"/>
                  <a:pt x="1737" y="506"/>
                  <a:pt x="1767" y="506"/>
                </a:cubicBezTo>
                <a:close/>
                <a:moveTo>
                  <a:pt x="2100" y="270"/>
                </a:moveTo>
                <a:cubicBezTo>
                  <a:pt x="2100" y="552"/>
                  <a:pt x="2100" y="552"/>
                  <a:pt x="2100" y="552"/>
                </a:cubicBezTo>
                <a:cubicBezTo>
                  <a:pt x="2043" y="552"/>
                  <a:pt x="2043" y="552"/>
                  <a:pt x="2043" y="552"/>
                </a:cubicBezTo>
                <a:cubicBezTo>
                  <a:pt x="2040" y="518"/>
                  <a:pt x="2040" y="518"/>
                  <a:pt x="2040" y="518"/>
                </a:cubicBezTo>
                <a:cubicBezTo>
                  <a:pt x="2024" y="543"/>
                  <a:pt x="2000" y="559"/>
                  <a:pt x="1960" y="559"/>
                </a:cubicBezTo>
                <a:cubicBezTo>
                  <a:pt x="1886" y="559"/>
                  <a:pt x="1836" y="505"/>
                  <a:pt x="1836" y="410"/>
                </a:cubicBezTo>
                <a:cubicBezTo>
                  <a:pt x="1836" y="311"/>
                  <a:pt x="1889" y="254"/>
                  <a:pt x="1993" y="254"/>
                </a:cubicBezTo>
                <a:cubicBezTo>
                  <a:pt x="2034" y="254"/>
                  <a:pt x="2067" y="259"/>
                  <a:pt x="2100" y="270"/>
                </a:cubicBezTo>
                <a:close/>
                <a:moveTo>
                  <a:pt x="2038" y="488"/>
                </a:moveTo>
                <a:cubicBezTo>
                  <a:pt x="2038" y="311"/>
                  <a:pt x="2038" y="311"/>
                  <a:pt x="2038" y="311"/>
                </a:cubicBezTo>
                <a:cubicBezTo>
                  <a:pt x="2025" y="309"/>
                  <a:pt x="2011" y="307"/>
                  <a:pt x="1993" y="307"/>
                </a:cubicBezTo>
                <a:cubicBezTo>
                  <a:pt x="1929" y="307"/>
                  <a:pt x="1899" y="347"/>
                  <a:pt x="1899" y="410"/>
                </a:cubicBezTo>
                <a:cubicBezTo>
                  <a:pt x="1899" y="468"/>
                  <a:pt x="1922" y="508"/>
                  <a:pt x="1978" y="508"/>
                </a:cubicBezTo>
                <a:cubicBezTo>
                  <a:pt x="2002" y="508"/>
                  <a:pt x="2022" y="500"/>
                  <a:pt x="2038" y="488"/>
                </a:cubicBezTo>
                <a:close/>
                <a:moveTo>
                  <a:pt x="2418" y="363"/>
                </a:moveTo>
                <a:cubicBezTo>
                  <a:pt x="2418" y="552"/>
                  <a:pt x="2418" y="552"/>
                  <a:pt x="2418" y="552"/>
                </a:cubicBezTo>
                <a:cubicBezTo>
                  <a:pt x="2356" y="552"/>
                  <a:pt x="2356" y="552"/>
                  <a:pt x="2356" y="552"/>
                </a:cubicBezTo>
                <a:cubicBezTo>
                  <a:pt x="2356" y="373"/>
                  <a:pt x="2356" y="373"/>
                  <a:pt x="2356" y="373"/>
                </a:cubicBezTo>
                <a:cubicBezTo>
                  <a:pt x="2356" y="329"/>
                  <a:pt x="2341" y="307"/>
                  <a:pt x="2279" y="307"/>
                </a:cubicBezTo>
                <a:cubicBezTo>
                  <a:pt x="2264" y="307"/>
                  <a:pt x="2247" y="309"/>
                  <a:pt x="2230" y="312"/>
                </a:cubicBezTo>
                <a:cubicBezTo>
                  <a:pt x="2230" y="552"/>
                  <a:pt x="2230" y="552"/>
                  <a:pt x="2230" y="552"/>
                </a:cubicBezTo>
                <a:cubicBezTo>
                  <a:pt x="2168" y="552"/>
                  <a:pt x="2168" y="552"/>
                  <a:pt x="2168" y="552"/>
                </a:cubicBezTo>
                <a:cubicBezTo>
                  <a:pt x="2168" y="270"/>
                  <a:pt x="2168" y="270"/>
                  <a:pt x="2168" y="270"/>
                </a:cubicBezTo>
                <a:cubicBezTo>
                  <a:pt x="2207" y="261"/>
                  <a:pt x="2251" y="254"/>
                  <a:pt x="2281" y="254"/>
                </a:cubicBezTo>
                <a:cubicBezTo>
                  <a:pt x="2384" y="254"/>
                  <a:pt x="2418" y="294"/>
                  <a:pt x="2418" y="363"/>
                </a:cubicBezTo>
                <a:close/>
                <a:moveTo>
                  <a:pt x="2733" y="157"/>
                </a:moveTo>
                <a:cubicBezTo>
                  <a:pt x="2733" y="552"/>
                  <a:pt x="2733" y="552"/>
                  <a:pt x="2733" y="552"/>
                </a:cubicBezTo>
                <a:cubicBezTo>
                  <a:pt x="2676" y="552"/>
                  <a:pt x="2676" y="552"/>
                  <a:pt x="2676" y="552"/>
                </a:cubicBezTo>
                <a:cubicBezTo>
                  <a:pt x="2672" y="516"/>
                  <a:pt x="2672" y="516"/>
                  <a:pt x="2672" y="516"/>
                </a:cubicBezTo>
                <a:cubicBezTo>
                  <a:pt x="2656" y="543"/>
                  <a:pt x="2632" y="559"/>
                  <a:pt x="2591" y="559"/>
                </a:cubicBezTo>
                <a:cubicBezTo>
                  <a:pt x="2517" y="559"/>
                  <a:pt x="2467" y="505"/>
                  <a:pt x="2467" y="410"/>
                </a:cubicBezTo>
                <a:cubicBezTo>
                  <a:pt x="2467" y="311"/>
                  <a:pt x="2520" y="254"/>
                  <a:pt x="2625" y="254"/>
                </a:cubicBezTo>
                <a:cubicBezTo>
                  <a:pt x="2641" y="254"/>
                  <a:pt x="2656" y="256"/>
                  <a:pt x="2671" y="259"/>
                </a:cubicBezTo>
                <a:cubicBezTo>
                  <a:pt x="2671" y="166"/>
                  <a:pt x="2671" y="166"/>
                  <a:pt x="2671" y="166"/>
                </a:cubicBezTo>
                <a:cubicBezTo>
                  <a:pt x="2690" y="159"/>
                  <a:pt x="2712" y="157"/>
                  <a:pt x="2733" y="157"/>
                </a:cubicBezTo>
                <a:close/>
                <a:moveTo>
                  <a:pt x="2671" y="487"/>
                </a:moveTo>
                <a:cubicBezTo>
                  <a:pt x="2671" y="313"/>
                  <a:pt x="2671" y="313"/>
                  <a:pt x="2671" y="313"/>
                </a:cubicBezTo>
                <a:cubicBezTo>
                  <a:pt x="2655" y="310"/>
                  <a:pt x="2638" y="307"/>
                  <a:pt x="2621" y="307"/>
                </a:cubicBezTo>
                <a:cubicBezTo>
                  <a:pt x="2560" y="307"/>
                  <a:pt x="2531" y="346"/>
                  <a:pt x="2531" y="410"/>
                </a:cubicBezTo>
                <a:cubicBezTo>
                  <a:pt x="2531" y="468"/>
                  <a:pt x="2554" y="508"/>
                  <a:pt x="2609" y="508"/>
                </a:cubicBezTo>
                <a:cubicBezTo>
                  <a:pt x="2634" y="508"/>
                  <a:pt x="2654" y="500"/>
                  <a:pt x="2671" y="487"/>
                </a:cubicBezTo>
                <a:close/>
                <a:moveTo>
                  <a:pt x="3045" y="432"/>
                </a:moveTo>
                <a:cubicBezTo>
                  <a:pt x="2847" y="432"/>
                  <a:pt x="2847" y="432"/>
                  <a:pt x="2847" y="432"/>
                </a:cubicBezTo>
                <a:cubicBezTo>
                  <a:pt x="2854" y="482"/>
                  <a:pt x="2884" y="506"/>
                  <a:pt x="2939" y="506"/>
                </a:cubicBezTo>
                <a:cubicBezTo>
                  <a:pt x="2973" y="506"/>
                  <a:pt x="3007" y="499"/>
                  <a:pt x="3038" y="485"/>
                </a:cubicBezTo>
                <a:cubicBezTo>
                  <a:pt x="3036" y="501"/>
                  <a:pt x="3033" y="522"/>
                  <a:pt x="3029" y="541"/>
                </a:cubicBezTo>
                <a:cubicBezTo>
                  <a:pt x="3001" y="554"/>
                  <a:pt x="2971" y="559"/>
                  <a:pt x="2937" y="559"/>
                </a:cubicBezTo>
                <a:cubicBezTo>
                  <a:pt x="2834" y="559"/>
                  <a:pt x="2783" y="502"/>
                  <a:pt x="2783" y="405"/>
                </a:cubicBezTo>
                <a:cubicBezTo>
                  <a:pt x="2783" y="321"/>
                  <a:pt x="2822" y="254"/>
                  <a:pt x="2921" y="254"/>
                </a:cubicBezTo>
                <a:cubicBezTo>
                  <a:pt x="3010" y="254"/>
                  <a:pt x="3048" y="313"/>
                  <a:pt x="3048" y="384"/>
                </a:cubicBezTo>
                <a:cubicBezTo>
                  <a:pt x="3048" y="401"/>
                  <a:pt x="3047" y="415"/>
                  <a:pt x="3045" y="432"/>
                </a:cubicBezTo>
                <a:close/>
                <a:moveTo>
                  <a:pt x="2845" y="380"/>
                </a:moveTo>
                <a:cubicBezTo>
                  <a:pt x="2985" y="380"/>
                  <a:pt x="2985" y="380"/>
                  <a:pt x="2985" y="380"/>
                </a:cubicBezTo>
                <a:cubicBezTo>
                  <a:pt x="2985" y="333"/>
                  <a:pt x="2960" y="306"/>
                  <a:pt x="2918" y="306"/>
                </a:cubicBezTo>
                <a:cubicBezTo>
                  <a:pt x="2874" y="306"/>
                  <a:pt x="2850" y="332"/>
                  <a:pt x="2845" y="380"/>
                </a:cubicBezTo>
                <a:close/>
                <a:moveTo>
                  <a:pt x="3262" y="257"/>
                </a:moveTo>
                <a:cubicBezTo>
                  <a:pt x="3262" y="275"/>
                  <a:pt x="3260" y="298"/>
                  <a:pt x="3256" y="310"/>
                </a:cubicBezTo>
                <a:cubicBezTo>
                  <a:pt x="3241" y="308"/>
                  <a:pt x="3227" y="307"/>
                  <a:pt x="3209" y="307"/>
                </a:cubicBezTo>
                <a:cubicBezTo>
                  <a:pt x="3194" y="307"/>
                  <a:pt x="3179" y="309"/>
                  <a:pt x="3164" y="311"/>
                </a:cubicBezTo>
                <a:cubicBezTo>
                  <a:pt x="3164" y="552"/>
                  <a:pt x="3164" y="552"/>
                  <a:pt x="3164" y="552"/>
                </a:cubicBezTo>
                <a:cubicBezTo>
                  <a:pt x="3102" y="552"/>
                  <a:pt x="3102" y="552"/>
                  <a:pt x="3102" y="552"/>
                </a:cubicBezTo>
                <a:cubicBezTo>
                  <a:pt x="3102" y="270"/>
                  <a:pt x="3102" y="270"/>
                  <a:pt x="3102" y="270"/>
                </a:cubicBezTo>
                <a:cubicBezTo>
                  <a:pt x="3128" y="261"/>
                  <a:pt x="3173" y="254"/>
                  <a:pt x="3208" y="254"/>
                </a:cubicBezTo>
                <a:cubicBezTo>
                  <a:pt x="3227" y="254"/>
                  <a:pt x="3248" y="255"/>
                  <a:pt x="3262" y="2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96016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mp; Content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p:nvPr>
        </p:nvSpPr>
        <p:spPr>
          <a:xfrm>
            <a:off x="711024" y="1087458"/>
            <a:ext cx="10758733" cy="836992"/>
          </a:xfrm>
        </p:spPr>
        <p:txBody>
          <a:bodyPr anchor="t">
            <a:noAutofit/>
          </a:bodyPr>
          <a:lstStyle>
            <a:lvl1pPr>
              <a:defRPr lang="en-US" sz="3800" kern="1200" dirty="0">
                <a:solidFill>
                  <a:schemeClr val="accent1"/>
                </a:solidFill>
                <a:latin typeface="Santander Headline" panose="020B0504020201020104" pitchFamily="34" charset="0"/>
                <a:ea typeface="+mj-ea"/>
                <a:cs typeface="+mj-cs"/>
              </a:defRPr>
            </a:lvl1pPr>
          </a:lstStyle>
          <a:p>
            <a:r>
              <a:rPr lang="en-US"/>
              <a:t>Click to edit Master title style</a:t>
            </a:r>
            <a:endParaRPr lang="es-ES"/>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0D97B6-E32F-4D7D-B839-7C3B51F2640F}" type="slidenum">
              <a:rPr lang="es-ES" smtClean="0"/>
              <a:pPr/>
              <a:t>‹Nº›</a:t>
            </a:fld>
            <a:endParaRPr lang="es-ES"/>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lang="en-US" sz="1600" kern="1200" dirty="0">
                <a:solidFill>
                  <a:schemeClr val="accent1"/>
                </a:solidFill>
                <a:latin typeface="Santander Text" panose="020B0504020201020104" pitchFamily="34" charset="0"/>
                <a:ea typeface="+mn-ea"/>
                <a:cs typeface="+mn-cs"/>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n-US"/>
              <a:t>Edit Master text styles</a:t>
            </a:r>
          </a:p>
        </p:txBody>
      </p:sp>
      <p:sp>
        <p:nvSpPr>
          <p:cNvPr id="12" name="Marcador de texto 16">
            <a:extLst>
              <a:ext uri="{FF2B5EF4-FFF2-40B4-BE49-F238E27FC236}">
                <a16:creationId xmlns:a16="http://schemas.microsoft.com/office/drawing/2014/main" id="{87DF9564-216B-4533-A626-FE222DEB917D}"/>
              </a:ext>
            </a:extLst>
          </p:cNvPr>
          <p:cNvSpPr>
            <a:spLocks noGrp="1"/>
          </p:cNvSpPr>
          <p:nvPr>
            <p:ph type="body" sz="quarter" idx="15"/>
          </p:nvPr>
        </p:nvSpPr>
        <p:spPr>
          <a:xfrm>
            <a:off x="711024" y="2687141"/>
            <a:ext cx="10758733" cy="3334247"/>
          </a:xfrm>
        </p:spPr>
        <p:txBody>
          <a:bodyPr numCol="2" spcCol="720000">
            <a:noAutofit/>
          </a:bodyPr>
          <a:lstStyle>
            <a:lvl1pPr marL="0" indent="0">
              <a:spcBef>
                <a:spcPts val="0"/>
              </a:spcBef>
              <a:spcAft>
                <a:spcPts val="2200"/>
              </a:spcAft>
              <a:buFontTx/>
              <a:buNone/>
              <a:defRPr lang="es-ES" sz="1600" kern="1200" dirty="0">
                <a:solidFill>
                  <a:schemeClr val="tx2"/>
                </a:solidFill>
                <a:latin typeface="Santander Text Light" panose="020B0304020201020104" pitchFamily="34" charset="0"/>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err="1"/>
              <a:t>Edit</a:t>
            </a:r>
            <a:r>
              <a:rPr lang="es-ES"/>
              <a:t> Master </a:t>
            </a:r>
            <a:r>
              <a:rPr lang="es-ES" err="1"/>
              <a:t>text</a:t>
            </a:r>
            <a:r>
              <a:rPr lang="es-ES"/>
              <a:t> </a:t>
            </a:r>
            <a:r>
              <a:rPr lang="es-ES" err="1"/>
              <a:t>styles</a:t>
            </a:r>
            <a:endParaRPr lang="es-ES"/>
          </a:p>
        </p:txBody>
      </p:sp>
    </p:spTree>
    <p:extLst>
      <p:ext uri="{BB962C8B-B14F-4D97-AF65-F5344CB8AC3E}">
        <p14:creationId xmlns:p14="http://schemas.microsoft.com/office/powerpoint/2010/main" val="47157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ortada fo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305A9-DE4B-49AF-BCD4-43A65F7EB523}"/>
              </a:ext>
            </a:extLst>
          </p:cNvPr>
          <p:cNvSpPr>
            <a:spLocks noGrp="1"/>
          </p:cNvSpPr>
          <p:nvPr>
            <p:ph type="ctrTitle" hasCustomPrompt="1"/>
          </p:nvPr>
        </p:nvSpPr>
        <p:spPr>
          <a:xfrm>
            <a:off x="721745" y="1096485"/>
            <a:ext cx="4937184" cy="1407004"/>
          </a:xfrm>
        </p:spPr>
        <p:txBody>
          <a:bodyPr anchor="t">
            <a:normAutofit/>
          </a:bodyPr>
          <a:lstStyle>
            <a:lvl1pPr algn="l">
              <a:lnSpc>
                <a:spcPct val="90000"/>
              </a:lnSpc>
              <a:defRPr sz="4100">
                <a:solidFill>
                  <a:schemeClr val="accent1"/>
                </a:solidFill>
                <a:latin typeface="Santander Text" panose="020B0504020201020104" pitchFamily="34" charset="0"/>
                <a:ea typeface="Open Sans" panose="020B0606030504020204" pitchFamily="34" charset="0"/>
                <a:cs typeface="Open Sans" panose="020B0606030504020204" pitchFamily="34" charset="0"/>
              </a:defRPr>
            </a:lvl1pPr>
          </a:lstStyle>
          <a:p>
            <a:r>
              <a:rPr lang="es-ES"/>
              <a:t>título </a:t>
            </a:r>
            <a:br>
              <a:rPr lang="es-ES"/>
            </a:br>
            <a:r>
              <a:rPr lang="es-ES"/>
              <a:t>del patrón</a:t>
            </a:r>
          </a:p>
        </p:txBody>
      </p:sp>
      <p:sp>
        <p:nvSpPr>
          <p:cNvPr id="3" name="Subtítulo 2">
            <a:extLst>
              <a:ext uri="{FF2B5EF4-FFF2-40B4-BE49-F238E27FC236}">
                <a16:creationId xmlns:a16="http://schemas.microsoft.com/office/drawing/2014/main" id="{7AB17398-CAA7-49B6-868C-44D053E7EAC0}"/>
              </a:ext>
            </a:extLst>
          </p:cNvPr>
          <p:cNvSpPr>
            <a:spLocks noGrp="1"/>
          </p:cNvSpPr>
          <p:nvPr>
            <p:ph type="subTitle" idx="1" hasCustomPrompt="1"/>
          </p:nvPr>
        </p:nvSpPr>
        <p:spPr>
          <a:xfrm>
            <a:off x="724620" y="2722142"/>
            <a:ext cx="4934309" cy="2436454"/>
          </a:xfrm>
        </p:spPr>
        <p:txBody>
          <a:bodyPr>
            <a:noAutofit/>
          </a:bodyPr>
          <a:lstStyle>
            <a:lvl1pPr marL="0" indent="0" algn="l">
              <a:lnSpc>
                <a:spcPct val="100000"/>
              </a:lnSpc>
              <a:spcBef>
                <a:spcPts val="0"/>
              </a:spcBef>
              <a:spcAft>
                <a:spcPts val="1200"/>
              </a:spcAft>
              <a:buNone/>
              <a:defRPr sz="2000">
                <a:solidFill>
                  <a:schemeClr val="tx2"/>
                </a:solidFill>
                <a:latin typeface="Santander Text" panose="020B05040202010201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Esto clic para modificar el estilo de subtítulo del patrón</a:t>
            </a:r>
          </a:p>
        </p:txBody>
      </p:sp>
      <p:sp>
        <p:nvSpPr>
          <p:cNvPr id="17" name="Marcador de texto 16">
            <a:extLst>
              <a:ext uri="{FF2B5EF4-FFF2-40B4-BE49-F238E27FC236}">
                <a16:creationId xmlns:a16="http://schemas.microsoft.com/office/drawing/2014/main" id="{F5E5F18D-70E6-495C-A384-2EDAE0030937}"/>
              </a:ext>
            </a:extLst>
          </p:cNvPr>
          <p:cNvSpPr>
            <a:spLocks noGrp="1"/>
          </p:cNvSpPr>
          <p:nvPr>
            <p:ph type="body" sz="quarter" idx="14"/>
          </p:nvPr>
        </p:nvSpPr>
        <p:spPr>
          <a:xfrm>
            <a:off x="709650" y="333651"/>
            <a:ext cx="11177550" cy="419100"/>
          </a:xfrm>
        </p:spPr>
        <p:txBody>
          <a:bodyPr>
            <a:noAutofit/>
          </a:bodyPr>
          <a:lstStyle>
            <a:lvl1pPr marL="0" indent="0">
              <a:buNone/>
              <a:defRPr sz="1300">
                <a:solidFill>
                  <a:schemeClr val="tx2"/>
                </a:solidFill>
                <a:latin typeface="Santander Text" panose="020B0504020201020104" pitchFamily="34" charset="0"/>
                <a:ea typeface="Open Sans" panose="020B0606030504020204" pitchFamily="34" charset="0"/>
                <a:cs typeface="Open Sans" panose="020B0606030504020204" pitchFamily="34" charset="0"/>
              </a:defRPr>
            </a:lvl1pPr>
            <a:lvl2pPr marL="457200" indent="0">
              <a:buNone/>
              <a:defRPr sz="1300">
                <a:solidFill>
                  <a:schemeClr val="tx2"/>
                </a:solidFill>
              </a:defRPr>
            </a:lvl2pPr>
            <a:lvl3pPr marL="914400" indent="0">
              <a:buNone/>
              <a:defRPr sz="1300">
                <a:solidFill>
                  <a:schemeClr val="tx2"/>
                </a:solidFill>
              </a:defRPr>
            </a:lvl3pPr>
            <a:lvl4pPr marL="1371600" indent="0">
              <a:buNone/>
              <a:defRPr sz="1300">
                <a:solidFill>
                  <a:schemeClr val="tx2"/>
                </a:solidFill>
              </a:defRPr>
            </a:lvl4pPr>
            <a:lvl5pPr marL="1828800" indent="0">
              <a:buNone/>
              <a:defRPr sz="1300">
                <a:solidFill>
                  <a:schemeClr val="tx2"/>
                </a:solidFill>
              </a:defRPr>
            </a:lvl5pPr>
          </a:lstStyle>
          <a:p>
            <a:pPr lvl="0"/>
            <a:r>
              <a:rPr lang="es-ES"/>
              <a:t>Haga clic para modificar los estilos de texto del patrón</a:t>
            </a:r>
          </a:p>
        </p:txBody>
      </p:sp>
    </p:spTree>
    <p:extLst>
      <p:ext uri="{BB962C8B-B14F-4D97-AF65-F5344CB8AC3E}">
        <p14:creationId xmlns:p14="http://schemas.microsoft.com/office/powerpoint/2010/main" val="152473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Índice">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C60B320C-F93D-45A7-B5CC-5C18ED1F85FB}"/>
              </a:ext>
            </a:extLst>
          </p:cNvPr>
          <p:cNvSpPr>
            <a:spLocks noGrp="1"/>
          </p:cNvSpPr>
          <p:nvPr>
            <p:ph type="sldNum" sz="quarter" idx="12"/>
          </p:nvPr>
        </p:nvSpPr>
        <p:spPr>
          <a:xfrm>
            <a:off x="8730845" y="6209600"/>
            <a:ext cx="2743200" cy="365125"/>
          </a:xfrm>
          <a:prstGeom prst="rect">
            <a:avLst/>
          </a:prstGeom>
        </p:spPr>
        <p:txBody>
          <a:bodyPr/>
          <a:lstStyle>
            <a:lvl1pPr>
              <a:defRPr sz="1300">
                <a:solidFill>
                  <a:schemeClr val="accent1"/>
                </a:solidFill>
              </a:defRPr>
            </a:lvl1pPr>
          </a:lstStyle>
          <a:p>
            <a:fld id="{6F0D30A8-A0F8-EA4A-A8A4-7D81607D5B5A}" type="slidenum">
              <a:rPr lang="es-ES" smtClean="0"/>
              <a:t>‹Nº›</a:t>
            </a:fld>
            <a:endParaRPr lang="es-ES"/>
          </a:p>
        </p:txBody>
      </p:sp>
      <p:sp>
        <p:nvSpPr>
          <p:cNvPr id="10" name="CuadroTexto 9">
            <a:extLst>
              <a:ext uri="{FF2B5EF4-FFF2-40B4-BE49-F238E27FC236}">
                <a16:creationId xmlns:a16="http://schemas.microsoft.com/office/drawing/2014/main" id="{B3950534-FF56-4FD6-A098-D625BC54F0FA}"/>
              </a:ext>
            </a:extLst>
          </p:cNvPr>
          <p:cNvSpPr txBox="1"/>
          <p:nvPr/>
        </p:nvSpPr>
        <p:spPr>
          <a:xfrm>
            <a:off x="722533" y="312269"/>
            <a:ext cx="1849821" cy="292388"/>
          </a:xfrm>
          <a:prstGeom prst="rect">
            <a:avLst/>
          </a:prstGeom>
          <a:noFill/>
        </p:spPr>
        <p:txBody>
          <a:bodyPr wrap="square" rtlCol="0">
            <a:spAutoFit/>
          </a:bodyPr>
          <a:lstStyle/>
          <a:p>
            <a:r>
              <a:rPr lang="es-ES" sz="1300">
                <a:solidFill>
                  <a:schemeClr val="accent1"/>
                </a:solidFill>
              </a:rPr>
              <a:t>Índice</a:t>
            </a:r>
          </a:p>
        </p:txBody>
      </p:sp>
      <p:sp>
        <p:nvSpPr>
          <p:cNvPr id="14" name="Marcador de texto 11">
            <a:extLst>
              <a:ext uri="{FF2B5EF4-FFF2-40B4-BE49-F238E27FC236}">
                <a16:creationId xmlns:a16="http://schemas.microsoft.com/office/drawing/2014/main" id="{0CC57AA0-6C3B-4C80-BF6B-C321A960A96C}"/>
              </a:ext>
            </a:extLst>
          </p:cNvPr>
          <p:cNvSpPr>
            <a:spLocks noGrp="1"/>
          </p:cNvSpPr>
          <p:nvPr>
            <p:ph type="body" sz="quarter" idx="13"/>
          </p:nvPr>
        </p:nvSpPr>
        <p:spPr>
          <a:xfrm>
            <a:off x="832641" y="1100239"/>
            <a:ext cx="10635843" cy="4906665"/>
          </a:xfrm>
        </p:spPr>
        <p:txBody>
          <a:bodyPr>
            <a:normAutofit/>
          </a:bodyPr>
          <a:lstStyle>
            <a:lvl1pPr marL="432000" indent="-396000">
              <a:buClr>
                <a:schemeClr val="accent1"/>
              </a:buClr>
              <a:buSzPct val="45000"/>
              <a:buFont typeface="+mj-lt"/>
              <a:buAutoNum type="arabicPeriod"/>
              <a:defRPr lang="es-ES" sz="4000" b="1" kern="1200" dirty="0" smtClean="0">
                <a:solidFill>
                  <a:srgbClr val="3C3C3B"/>
                </a:solidFill>
                <a:latin typeface="+mn-lt"/>
                <a:ea typeface="+mn-ea"/>
                <a:cs typeface="+mn-cs"/>
              </a:defRPr>
            </a:lvl1pPr>
            <a:lvl2pPr marL="457200" indent="0">
              <a:buNone/>
              <a:defRPr/>
            </a:lvl2pPr>
          </a:lstStyle>
          <a:p>
            <a:pPr lvl="0"/>
            <a:r>
              <a:rPr lang="es-ES"/>
              <a:t>Haga clic para modificar los estilos de texto del patrón</a:t>
            </a:r>
          </a:p>
        </p:txBody>
      </p:sp>
      <p:pic>
        <p:nvPicPr>
          <p:cNvPr id="7" name="Imagen 6">
            <a:extLst>
              <a:ext uri="{FF2B5EF4-FFF2-40B4-BE49-F238E27FC236}">
                <a16:creationId xmlns:a16="http://schemas.microsoft.com/office/drawing/2014/main" id="{92E16DC2-1DC8-414A-8DEB-6CE7B08547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214986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31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parador foto">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71194EF8-8B73-4F1D-8F99-CAB16E8EF906}"/>
              </a:ext>
            </a:extLst>
          </p:cNvPr>
          <p:cNvSpPr>
            <a:spLocks noGrp="1"/>
          </p:cNvSpPr>
          <p:nvPr>
            <p:ph type="pic" sz="quarter" idx="13" hasCustomPrompt="1"/>
          </p:nvPr>
        </p:nvSpPr>
        <p:spPr>
          <a:xfrm>
            <a:off x="0" y="0"/>
            <a:ext cx="10555357" cy="6858000"/>
          </a:xfrm>
          <a:custGeom>
            <a:avLst/>
            <a:gdLst>
              <a:gd name="connsiteX0" fmla="*/ 0 w 10555357"/>
              <a:gd name="connsiteY0" fmla="*/ 0 h 6858000"/>
              <a:gd name="connsiteX1" fmla="*/ 10555357 w 10555357"/>
              <a:gd name="connsiteY1" fmla="*/ 0 h 6858000"/>
              <a:gd name="connsiteX2" fmla="*/ 10555357 w 10555357"/>
              <a:gd name="connsiteY2" fmla="*/ 2822713 h 6858000"/>
              <a:gd name="connsiteX3" fmla="*/ 8925339 w 10555357"/>
              <a:gd name="connsiteY3" fmla="*/ 2822713 h 6858000"/>
              <a:gd name="connsiteX4" fmla="*/ 8925339 w 10555357"/>
              <a:gd name="connsiteY4" fmla="*/ 6858000 h 6858000"/>
              <a:gd name="connsiteX5" fmla="*/ 0 w 1055535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5357" h="6858000">
                <a:moveTo>
                  <a:pt x="0" y="0"/>
                </a:moveTo>
                <a:lnTo>
                  <a:pt x="10555357" y="0"/>
                </a:lnTo>
                <a:lnTo>
                  <a:pt x="10555357" y="2822713"/>
                </a:lnTo>
                <a:lnTo>
                  <a:pt x="8925339" y="2822713"/>
                </a:lnTo>
                <a:lnTo>
                  <a:pt x="8925339" y="6858000"/>
                </a:lnTo>
                <a:lnTo>
                  <a:pt x="0" y="6858000"/>
                </a:lnTo>
                <a:close/>
              </a:path>
            </a:pathLst>
          </a:custGeom>
        </p:spPr>
        <p:txBody>
          <a:bodyPr wrap="square">
            <a:noAutofit/>
          </a:bodyPr>
          <a:lstStyle>
            <a:lvl1pPr marL="0" indent="0" algn="r">
              <a:buFontTx/>
              <a:buNone/>
              <a:defRPr sz="1800">
                <a:solidFill>
                  <a:schemeClr val="tx1">
                    <a:lumMod val="65000"/>
                    <a:lumOff val="35000"/>
                  </a:schemeClr>
                </a:solidFill>
              </a:defRPr>
            </a:lvl1pPr>
          </a:lstStyle>
          <a:p>
            <a:r>
              <a:rPr lang="es-ES"/>
              <a:t>Insertar imagen de fondo</a:t>
            </a:r>
          </a:p>
        </p:txBody>
      </p:sp>
      <p:sp>
        <p:nvSpPr>
          <p:cNvPr id="2" name="Título 1">
            <a:extLst>
              <a:ext uri="{FF2B5EF4-FFF2-40B4-BE49-F238E27FC236}">
                <a16:creationId xmlns:a16="http://schemas.microsoft.com/office/drawing/2014/main" id="{B045CB15-1F44-40E1-909E-6233010BC133}"/>
              </a:ext>
            </a:extLst>
          </p:cNvPr>
          <p:cNvSpPr>
            <a:spLocks noGrp="1"/>
          </p:cNvSpPr>
          <p:nvPr>
            <p:ph type="title"/>
          </p:nvPr>
        </p:nvSpPr>
        <p:spPr>
          <a:xfrm>
            <a:off x="722519" y="626373"/>
            <a:ext cx="4386194" cy="2852737"/>
          </a:xfrm>
        </p:spPr>
        <p:txBody>
          <a:bodyPr anchor="t">
            <a:normAutofit/>
          </a:bodyPr>
          <a:lstStyle>
            <a:lvl1pPr>
              <a:lnSpc>
                <a:spcPct val="100000"/>
              </a:lnSpc>
              <a:defRPr sz="4000">
                <a:solidFill>
                  <a:schemeClr val="accent1"/>
                </a:solidFill>
              </a:defRPr>
            </a:lvl1pPr>
          </a:lstStyle>
          <a:p>
            <a:r>
              <a:rPr lang="es-ES"/>
              <a:t>Haga clic para modificar el estilo de título del patrón</a:t>
            </a:r>
          </a:p>
        </p:txBody>
      </p:sp>
      <p:sp>
        <p:nvSpPr>
          <p:cNvPr id="14" name="Marcador de texto 13">
            <a:extLst>
              <a:ext uri="{FF2B5EF4-FFF2-40B4-BE49-F238E27FC236}">
                <a16:creationId xmlns:a16="http://schemas.microsoft.com/office/drawing/2014/main" id="{6E38BAEA-EEE9-4346-9DB7-91D26BC942D7}"/>
              </a:ext>
            </a:extLst>
          </p:cNvPr>
          <p:cNvSpPr>
            <a:spLocks noGrp="1"/>
          </p:cNvSpPr>
          <p:nvPr>
            <p:ph type="body" sz="quarter" idx="14" hasCustomPrompt="1"/>
          </p:nvPr>
        </p:nvSpPr>
        <p:spPr>
          <a:xfrm>
            <a:off x="8945217" y="3270526"/>
            <a:ext cx="2958754" cy="2364961"/>
          </a:xfrm>
        </p:spPr>
        <p:txBody>
          <a:bodyPr>
            <a:noAutofit/>
          </a:bodyPr>
          <a:lstStyle>
            <a:lvl1pPr marL="0" indent="0" algn="r">
              <a:buFontTx/>
              <a:buNone/>
              <a:defRPr sz="16600">
                <a:solidFill>
                  <a:schemeClr val="accent1"/>
                </a:solidFill>
              </a:defRPr>
            </a:lvl1pPr>
            <a:lvl2pPr>
              <a:defRPr sz="13800">
                <a:solidFill>
                  <a:schemeClr val="tx1"/>
                </a:solidFill>
              </a:defRPr>
            </a:lvl2pPr>
            <a:lvl3pPr>
              <a:defRPr sz="11500">
                <a:solidFill>
                  <a:schemeClr val="tx1"/>
                </a:solidFill>
              </a:defRPr>
            </a:lvl3pPr>
            <a:lvl4pPr>
              <a:defRPr sz="9600">
                <a:solidFill>
                  <a:schemeClr val="tx1"/>
                </a:solidFill>
              </a:defRPr>
            </a:lvl4pPr>
            <a:lvl5pPr>
              <a:defRPr sz="9600">
                <a:solidFill>
                  <a:schemeClr val="tx1"/>
                </a:solidFill>
              </a:defRPr>
            </a:lvl5pPr>
          </a:lstStyle>
          <a:p>
            <a:pPr lvl="0"/>
            <a:r>
              <a:rPr lang="es-ES"/>
              <a:t>00</a:t>
            </a:r>
          </a:p>
        </p:txBody>
      </p:sp>
    </p:spTree>
    <p:extLst>
      <p:ext uri="{BB962C8B-B14F-4D97-AF65-F5344CB8AC3E}">
        <p14:creationId xmlns:p14="http://schemas.microsoft.com/office/powerpoint/2010/main" val="4763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ulo y contenido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722243" y="506432"/>
            <a:ext cx="5297557" cy="1606047"/>
          </a:xfrm>
        </p:spPr>
        <p:txBody>
          <a:bodyPr anchor="t">
            <a:normAutofit/>
          </a:bodyPr>
          <a:lstStyle>
            <a:lvl1pPr>
              <a:defRPr sz="3600">
                <a:solidFill>
                  <a:schemeClr val="accent1"/>
                </a:solidFill>
              </a:defRPr>
            </a:lvl1pPr>
          </a:lstStyle>
          <a:p>
            <a:r>
              <a:rPr lang="es-ES"/>
              <a:t>Aquí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a:prstGeom prst="rect">
            <a:avLst/>
          </a:prstGeom>
        </p:spPr>
        <p:txBody>
          <a:bodyPr/>
          <a:lstStyle>
            <a:lvl1pPr>
              <a:defRPr sz="1300">
                <a:solidFill>
                  <a:schemeClr val="accent1"/>
                </a:solidFill>
              </a:defRPr>
            </a:lvl1pPr>
          </a:lstStyle>
          <a:p>
            <a:fld id="{6F0D30A8-A0F8-EA4A-A8A4-7D81607D5B5A}" type="slidenum">
              <a:rPr lang="es-ES" smtClean="0"/>
              <a:t>‹Nº›</a:t>
            </a:fld>
            <a:endParaRPr lang="es-ES"/>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a:t>Haga clic para modificar los estilos de texto del patrón</a:t>
            </a:r>
          </a:p>
        </p:txBody>
      </p:sp>
      <p:sp>
        <p:nvSpPr>
          <p:cNvPr id="18" name="Marcador de texto 16">
            <a:extLst>
              <a:ext uri="{FF2B5EF4-FFF2-40B4-BE49-F238E27FC236}">
                <a16:creationId xmlns:a16="http://schemas.microsoft.com/office/drawing/2014/main" id="{07C8BA77-3119-41AC-B33B-745A751CC066}"/>
              </a:ext>
            </a:extLst>
          </p:cNvPr>
          <p:cNvSpPr>
            <a:spLocks noGrp="1"/>
          </p:cNvSpPr>
          <p:nvPr>
            <p:ph type="body" sz="quarter" idx="15"/>
          </p:nvPr>
        </p:nvSpPr>
        <p:spPr>
          <a:xfrm>
            <a:off x="711025" y="3093562"/>
            <a:ext cx="5308776" cy="3083401"/>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Haga clic para modificar los estilos de texto del patrón</a:t>
            </a:r>
          </a:p>
        </p:txBody>
      </p:sp>
      <p:sp>
        <p:nvSpPr>
          <p:cNvPr id="20" name="Marcador de texto 16">
            <a:extLst>
              <a:ext uri="{FF2B5EF4-FFF2-40B4-BE49-F238E27FC236}">
                <a16:creationId xmlns:a16="http://schemas.microsoft.com/office/drawing/2014/main" id="{81AA2FC0-CE4E-483D-AF92-BEA6CD796B9C}"/>
              </a:ext>
            </a:extLst>
          </p:cNvPr>
          <p:cNvSpPr>
            <a:spLocks noGrp="1"/>
          </p:cNvSpPr>
          <p:nvPr>
            <p:ph type="body" sz="quarter" idx="16"/>
          </p:nvPr>
        </p:nvSpPr>
        <p:spPr>
          <a:xfrm>
            <a:off x="6399971" y="1087458"/>
            <a:ext cx="5081004" cy="5089506"/>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Haga clic para modificar los estilos de texto del patrón</a:t>
            </a:r>
          </a:p>
        </p:txBody>
      </p:sp>
      <p:pic>
        <p:nvPicPr>
          <p:cNvPr id="8" name="Imagen 7">
            <a:extLst>
              <a:ext uri="{FF2B5EF4-FFF2-40B4-BE49-F238E27FC236}">
                <a16:creationId xmlns:a16="http://schemas.microsoft.com/office/drawing/2014/main" id="{A0DA36A9-2754-45E9-ADC9-61FB69D33E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261545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C60B320C-F93D-45A7-B5CC-5C18ED1F85FB}"/>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‹Nº›</a:t>
            </a:fld>
            <a:endParaRPr lang="es-ES" dirty="0"/>
          </a:p>
        </p:txBody>
      </p:sp>
      <p:sp>
        <p:nvSpPr>
          <p:cNvPr id="10" name="CuadroTexto 9">
            <a:extLst>
              <a:ext uri="{FF2B5EF4-FFF2-40B4-BE49-F238E27FC236}">
                <a16:creationId xmlns:a16="http://schemas.microsoft.com/office/drawing/2014/main" id="{B3950534-FF56-4FD6-A098-D625BC54F0FA}"/>
              </a:ext>
            </a:extLst>
          </p:cNvPr>
          <p:cNvSpPr txBox="1"/>
          <p:nvPr userDrawn="1"/>
        </p:nvSpPr>
        <p:spPr>
          <a:xfrm>
            <a:off x="722533" y="312269"/>
            <a:ext cx="1849821" cy="292388"/>
          </a:xfrm>
          <a:prstGeom prst="rect">
            <a:avLst/>
          </a:prstGeom>
          <a:noFill/>
        </p:spPr>
        <p:txBody>
          <a:bodyPr wrap="square" rtlCol="0">
            <a:spAutoFit/>
          </a:bodyPr>
          <a:lstStyle/>
          <a:p>
            <a:r>
              <a:rPr lang="es-ES" sz="1300" dirty="0">
                <a:solidFill>
                  <a:schemeClr val="accent1"/>
                </a:solidFill>
              </a:rPr>
              <a:t>Índice</a:t>
            </a:r>
          </a:p>
        </p:txBody>
      </p:sp>
      <p:sp>
        <p:nvSpPr>
          <p:cNvPr id="14" name="Marcador de texto 11">
            <a:extLst>
              <a:ext uri="{FF2B5EF4-FFF2-40B4-BE49-F238E27FC236}">
                <a16:creationId xmlns:a16="http://schemas.microsoft.com/office/drawing/2014/main" id="{0CC57AA0-6C3B-4C80-BF6B-C321A960A96C}"/>
              </a:ext>
            </a:extLst>
          </p:cNvPr>
          <p:cNvSpPr>
            <a:spLocks noGrp="1"/>
          </p:cNvSpPr>
          <p:nvPr>
            <p:ph type="body" sz="quarter" idx="13"/>
          </p:nvPr>
        </p:nvSpPr>
        <p:spPr>
          <a:xfrm>
            <a:off x="832641" y="1100239"/>
            <a:ext cx="10635843" cy="4906665"/>
          </a:xfrm>
        </p:spPr>
        <p:txBody>
          <a:bodyPr>
            <a:normAutofit/>
          </a:bodyPr>
          <a:lstStyle>
            <a:lvl1pPr marL="432000" indent="-396000">
              <a:buClr>
                <a:schemeClr val="accent1"/>
              </a:buClr>
              <a:buSzPct val="45000"/>
              <a:buFont typeface="+mj-lt"/>
              <a:buAutoNum type="arabicPeriod"/>
              <a:defRPr lang="es-ES" sz="4000" b="1" kern="1200" dirty="0" smtClean="0">
                <a:solidFill>
                  <a:srgbClr val="3C3C3B"/>
                </a:solidFill>
                <a:latin typeface="+mn-lt"/>
                <a:ea typeface="+mn-ea"/>
                <a:cs typeface="+mn-cs"/>
              </a:defRPr>
            </a:lvl1pPr>
            <a:lvl2pPr marL="457200" indent="0">
              <a:buNone/>
              <a:defRPr/>
            </a:lvl2pPr>
          </a:lstStyle>
          <a:p>
            <a:pPr lvl="0"/>
            <a:r>
              <a:rPr lang="es-ES" dirty="0"/>
              <a:t>Editar los estilos de texto del patrón</a:t>
            </a:r>
          </a:p>
        </p:txBody>
      </p:sp>
      <p:pic>
        <p:nvPicPr>
          <p:cNvPr id="7" name="Imagen 6">
            <a:extLst>
              <a:ext uri="{FF2B5EF4-FFF2-40B4-BE49-F238E27FC236}">
                <a16:creationId xmlns:a16="http://schemas.microsoft.com/office/drawing/2014/main" id="{7383397E-594B-497F-AD47-2DE610D40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301068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bre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722243" y="506432"/>
            <a:ext cx="10758732" cy="1013896"/>
          </a:xfrm>
        </p:spPr>
        <p:txBody>
          <a:bodyPr anchor="ctr">
            <a:normAutofit/>
          </a:bodyPr>
          <a:lstStyle>
            <a:lvl1pPr>
              <a:defRPr sz="3600">
                <a:solidFill>
                  <a:schemeClr val="accent1"/>
                </a:solidFill>
                <a:latin typeface="Santander Text" panose="020B0504020201020104" pitchFamily="34" charset="0"/>
                <a:ea typeface="Open Sans" panose="020B0606030504020204" pitchFamily="34" charset="0"/>
                <a:cs typeface="Open Sans" panose="020B0606030504020204" pitchFamily="34" charset="0"/>
              </a:defRPr>
            </a:lvl1pPr>
          </a:lstStyle>
          <a:p>
            <a:r>
              <a:rPr lang="es-ES"/>
              <a:t>Aquí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9448800" y="6482650"/>
            <a:ext cx="2743200" cy="365125"/>
          </a:xfrm>
          <a:prstGeom prst="rect">
            <a:avLst/>
          </a:prstGeom>
        </p:spPr>
        <p:txBody>
          <a:bodyPr/>
          <a:lstStyle>
            <a:lvl1pPr>
              <a:defRPr sz="1300">
                <a:solidFill>
                  <a:schemeClr val="tx1">
                    <a:lumMod val="50000"/>
                    <a:lumOff val="50000"/>
                  </a:schemeClr>
                </a:solidFill>
              </a:defRPr>
            </a:lvl1pPr>
          </a:lstStyle>
          <a:p>
            <a:fld id="{6F0D30A8-A0F8-EA4A-A8A4-7D81607D5B5A}" type="slidenum">
              <a:rPr lang="es-ES" smtClean="0"/>
              <a:t>‹Nº›</a:t>
            </a:fld>
            <a:endParaRPr lang="es-ES"/>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hasCustomPrompt="1"/>
          </p:nvPr>
        </p:nvSpPr>
        <p:spPr>
          <a:xfrm>
            <a:off x="711024" y="0"/>
            <a:ext cx="10758734" cy="304800"/>
          </a:xfrm>
        </p:spPr>
        <p:txBody>
          <a:bodyPr tIns="108000" anchor="b">
            <a:noAutofit/>
          </a:bodyPr>
          <a:lstStyle>
            <a:lvl1pPr marL="0" indent="0">
              <a:buFontTx/>
              <a:buNone/>
              <a:defRPr sz="1300">
                <a:solidFill>
                  <a:schemeClr val="tx1">
                    <a:lumMod val="50000"/>
                    <a:lumOff val="50000"/>
                  </a:schemeClr>
                </a:solidFill>
                <a:latin typeface="Santander Text" panose="020B0504020201020104" pitchFamily="34" charset="0"/>
                <a:ea typeface="Open Sans" panose="020B0606030504020204" pitchFamily="34" charset="0"/>
                <a:cs typeface="Open Sans" panose="020B0606030504020204" pitchFamily="34" charset="0"/>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a:t>Editar los estilos de texto del patrón</a:t>
            </a:r>
          </a:p>
        </p:txBody>
      </p:sp>
      <p:sp>
        <p:nvSpPr>
          <p:cNvPr id="4" name="Marcador de texto 3"/>
          <p:cNvSpPr>
            <a:spLocks noGrp="1"/>
          </p:cNvSpPr>
          <p:nvPr>
            <p:ph type="body" sz="quarter" idx="17"/>
          </p:nvPr>
        </p:nvSpPr>
        <p:spPr>
          <a:xfrm>
            <a:off x="711199" y="1721961"/>
            <a:ext cx="10769775" cy="4629608"/>
          </a:xfrm>
        </p:spPr>
        <p:txBody>
          <a:bodyPr>
            <a:noAutofit/>
          </a:bodyPr>
          <a:lstStyle>
            <a:lvl1pPr marL="0" indent="0">
              <a:buNone/>
              <a:defRPr lang="es-ES" sz="1700" kern="1200" dirty="0" smtClean="0">
                <a:solidFill>
                  <a:schemeClr val="tx1">
                    <a:lumMod val="65000"/>
                    <a:lumOff val="35000"/>
                  </a:schemeClr>
                </a:solidFill>
                <a:latin typeface="Santander Text" panose="020B0504020201020104" pitchFamily="34" charset="0"/>
                <a:ea typeface="Open Sans" panose="020B0606030504020204" pitchFamily="34" charset="0"/>
                <a:cs typeface="Open Sans" panose="020B0606030504020204" pitchFamily="34" charset="0"/>
              </a:defRPr>
            </a:lvl1pPr>
            <a:lvl2pPr marL="457200" indent="0">
              <a:buNone/>
              <a:defRPr lang="es-ES" sz="1700" kern="1200" dirty="0" smtClean="0">
                <a:solidFill>
                  <a:schemeClr val="tx1">
                    <a:lumMod val="65000"/>
                    <a:lumOff val="35000"/>
                  </a:schemeClr>
                </a:solidFill>
                <a:latin typeface="+mj-lt"/>
                <a:ea typeface="+mj-ea"/>
                <a:cs typeface="+mj-cs"/>
              </a:defRPr>
            </a:lvl2pPr>
            <a:lvl3pPr marL="914400" indent="0">
              <a:buNone/>
              <a:defRPr lang="es-ES" sz="1700" kern="1200" dirty="0" smtClean="0">
                <a:solidFill>
                  <a:schemeClr val="tx1">
                    <a:lumMod val="65000"/>
                    <a:lumOff val="35000"/>
                  </a:schemeClr>
                </a:solidFill>
                <a:latin typeface="+mj-lt"/>
                <a:ea typeface="+mj-ea"/>
                <a:cs typeface="+mj-cs"/>
              </a:defRPr>
            </a:lvl3pPr>
            <a:lvl4pPr marL="1371600" indent="0">
              <a:buNone/>
              <a:defRPr lang="es-ES" sz="1700" kern="1200" dirty="0" smtClean="0">
                <a:solidFill>
                  <a:schemeClr val="tx1">
                    <a:lumMod val="65000"/>
                    <a:lumOff val="35000"/>
                  </a:schemeClr>
                </a:solidFill>
                <a:latin typeface="+mj-lt"/>
                <a:ea typeface="+mj-ea"/>
                <a:cs typeface="+mj-cs"/>
              </a:defRPr>
            </a:lvl4pPr>
            <a:lvl5pPr marL="1828800" indent="0">
              <a:buNone/>
              <a:defRPr lang="en-GB" sz="1700" kern="1200" dirty="0">
                <a:solidFill>
                  <a:schemeClr val="tx1">
                    <a:lumMod val="65000"/>
                    <a:lumOff val="35000"/>
                  </a:schemeClr>
                </a:solidFill>
                <a:latin typeface="+mj-lt"/>
                <a:ea typeface="+mj-ea"/>
                <a:cs typeface="+mj-cs"/>
              </a:defRPr>
            </a:lvl5pPr>
          </a:lstStyle>
          <a:p>
            <a:pPr lvl="0"/>
            <a:r>
              <a:rPr lang="es-ES"/>
              <a:t>Haga clic para modificar los estilos de texto del patrón</a:t>
            </a:r>
          </a:p>
        </p:txBody>
      </p:sp>
    </p:spTree>
    <p:extLst>
      <p:ext uri="{BB962C8B-B14F-4D97-AF65-F5344CB8AC3E}">
        <p14:creationId xmlns:p14="http://schemas.microsoft.com/office/powerpoint/2010/main" val="150832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libre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428626" y="506432"/>
            <a:ext cx="11052349" cy="1013896"/>
          </a:xfrm>
        </p:spPr>
        <p:txBody>
          <a:bodyPr anchor="ctr">
            <a:normAutofit/>
          </a:bodyPr>
          <a:lstStyle>
            <a:lvl1pPr>
              <a:defRPr sz="3600">
                <a:solidFill>
                  <a:schemeClr val="accent1"/>
                </a:solidFill>
                <a:latin typeface="Santander Text" panose="020B0504020201020104" pitchFamily="34" charset="0"/>
                <a:ea typeface="Open Sans" panose="020B0606030504020204" pitchFamily="34" charset="0"/>
                <a:cs typeface="Open Sans" panose="020B0606030504020204" pitchFamily="34" charset="0"/>
              </a:defRPr>
            </a:lvl1pPr>
          </a:lstStyle>
          <a:p>
            <a:r>
              <a:rPr lang="es-ES"/>
              <a:t>Aquí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9448800" y="76200"/>
            <a:ext cx="2743200" cy="365125"/>
          </a:xfrm>
          <a:prstGeom prst="rect">
            <a:avLst/>
          </a:prstGeom>
        </p:spPr>
        <p:txBody>
          <a:bodyPr rIns="180000"/>
          <a:lstStyle>
            <a:lvl1pPr>
              <a:defRPr sz="1300">
                <a:solidFill>
                  <a:schemeClr val="tx1">
                    <a:lumMod val="50000"/>
                    <a:lumOff val="50000"/>
                  </a:schemeClr>
                </a:solidFill>
              </a:defRPr>
            </a:lvl1pPr>
          </a:lstStyle>
          <a:p>
            <a:fld id="{6F0D30A8-A0F8-EA4A-A8A4-7D81607D5B5A}" type="slidenum">
              <a:rPr lang="es-ES" smtClean="0"/>
              <a:t>‹Nº›</a:t>
            </a:fld>
            <a:endParaRPr lang="es-ES"/>
          </a:p>
        </p:txBody>
      </p:sp>
      <p:sp>
        <p:nvSpPr>
          <p:cNvPr id="4" name="Marcador de texto 3"/>
          <p:cNvSpPr>
            <a:spLocks noGrp="1"/>
          </p:cNvSpPr>
          <p:nvPr>
            <p:ph type="body" sz="quarter" idx="17"/>
          </p:nvPr>
        </p:nvSpPr>
        <p:spPr>
          <a:xfrm>
            <a:off x="417282" y="1721961"/>
            <a:ext cx="11063693" cy="4629608"/>
          </a:xfrm>
        </p:spPr>
        <p:txBody>
          <a:bodyPr>
            <a:noAutofit/>
          </a:bodyPr>
          <a:lstStyle>
            <a:lvl1pPr marL="0" indent="0">
              <a:buNone/>
              <a:defRPr lang="es-ES" sz="1700" kern="1200" dirty="0" smtClean="0">
                <a:solidFill>
                  <a:schemeClr val="tx1">
                    <a:lumMod val="65000"/>
                    <a:lumOff val="35000"/>
                  </a:schemeClr>
                </a:solidFill>
                <a:latin typeface="Santander Text" panose="020B0504020201020104" pitchFamily="34" charset="0"/>
                <a:ea typeface="Open Sans" panose="020B0606030504020204" pitchFamily="34" charset="0"/>
                <a:cs typeface="Open Sans" panose="020B0606030504020204" pitchFamily="34" charset="0"/>
              </a:defRPr>
            </a:lvl1pPr>
            <a:lvl2pPr marL="457200" indent="0">
              <a:buNone/>
              <a:defRPr lang="es-ES" sz="1700" kern="1200" dirty="0" smtClean="0">
                <a:solidFill>
                  <a:schemeClr val="tx1">
                    <a:lumMod val="65000"/>
                    <a:lumOff val="35000"/>
                  </a:schemeClr>
                </a:solidFill>
                <a:latin typeface="+mj-lt"/>
                <a:ea typeface="+mj-ea"/>
                <a:cs typeface="+mj-cs"/>
              </a:defRPr>
            </a:lvl2pPr>
            <a:lvl3pPr marL="914400" indent="0">
              <a:buNone/>
              <a:defRPr lang="es-ES" sz="1700" kern="1200" dirty="0" smtClean="0">
                <a:solidFill>
                  <a:schemeClr val="tx1">
                    <a:lumMod val="65000"/>
                    <a:lumOff val="35000"/>
                  </a:schemeClr>
                </a:solidFill>
                <a:latin typeface="+mj-lt"/>
                <a:ea typeface="+mj-ea"/>
                <a:cs typeface="+mj-cs"/>
              </a:defRPr>
            </a:lvl3pPr>
            <a:lvl4pPr marL="1371600" indent="0">
              <a:buNone/>
              <a:defRPr lang="es-ES" sz="1700" kern="1200" dirty="0" smtClean="0">
                <a:solidFill>
                  <a:schemeClr val="tx1">
                    <a:lumMod val="65000"/>
                    <a:lumOff val="35000"/>
                  </a:schemeClr>
                </a:solidFill>
                <a:latin typeface="+mj-lt"/>
                <a:ea typeface="+mj-ea"/>
                <a:cs typeface="+mj-cs"/>
              </a:defRPr>
            </a:lvl4pPr>
            <a:lvl5pPr marL="1828800" indent="0">
              <a:buNone/>
              <a:defRPr lang="en-GB" sz="1700" kern="1200" dirty="0">
                <a:solidFill>
                  <a:schemeClr val="tx1">
                    <a:lumMod val="65000"/>
                    <a:lumOff val="35000"/>
                  </a:schemeClr>
                </a:solidFill>
                <a:latin typeface="+mj-lt"/>
                <a:ea typeface="+mj-ea"/>
                <a:cs typeface="+mj-cs"/>
              </a:defRPr>
            </a:lvl5pPr>
          </a:lstStyle>
          <a:p>
            <a:pPr lvl="0"/>
            <a:r>
              <a:rPr lang="es-ES"/>
              <a:t>Haga clic para modificar los estilos de texto del patrón</a:t>
            </a:r>
          </a:p>
        </p:txBody>
      </p:sp>
      <p:sp>
        <p:nvSpPr>
          <p:cNvPr id="5" name="Rectángulo 4"/>
          <p:cNvSpPr/>
          <p:nvPr/>
        </p:nvSpPr>
        <p:spPr>
          <a:xfrm>
            <a:off x="428626" y="168608"/>
            <a:ext cx="5526698" cy="24468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s-ES" sz="1100" b="0" i="0" u="none" strike="noStrike" kern="1200" cap="none" spc="50" normalizeH="0" baseline="0" noProof="0">
                <a:ln>
                  <a:noFill/>
                </a:ln>
                <a:solidFill>
                  <a:prstClr val="black">
                    <a:lumMod val="50000"/>
                    <a:lumOff val="50000"/>
                  </a:prstClr>
                </a:solidFill>
                <a:effectLst/>
                <a:uLnTx/>
                <a:uFillTx/>
                <a:latin typeface="Santander Text Light" panose="020B0304020201020104" pitchFamily="34" charset="0"/>
                <a:ea typeface="Open Sans" panose="020B0606030504020204" pitchFamily="34" charset="0"/>
                <a:cs typeface="Open Sans" panose="020B0606030504020204" pitchFamily="34" charset="0"/>
              </a:rPr>
              <a:t>Modelo Operativo GTS – Visión ejecutiva</a:t>
            </a:r>
          </a:p>
        </p:txBody>
      </p:sp>
    </p:spTree>
    <p:extLst>
      <p:ext uri="{BB962C8B-B14F-4D97-AF65-F5344CB8AC3E}">
        <p14:creationId xmlns:p14="http://schemas.microsoft.com/office/powerpoint/2010/main" val="127992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erior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428626" y="76200"/>
            <a:ext cx="11052349" cy="1013896"/>
          </a:xfrm>
        </p:spPr>
        <p:txBody>
          <a:bodyPr anchor="t">
            <a:normAutofit/>
          </a:bodyPr>
          <a:lstStyle>
            <a:lvl1pPr>
              <a:defRPr sz="2180" b="0">
                <a:solidFill>
                  <a:schemeClr val="accent1"/>
                </a:solidFill>
                <a:latin typeface="+mj-lt"/>
                <a:ea typeface="Open Sans" panose="020B0606030504020204" pitchFamily="34" charset="0"/>
                <a:cs typeface="Open Sans" panose="020B0606030504020204" pitchFamily="34" charset="0"/>
              </a:defRPr>
            </a:lvl1pPr>
          </a:lstStyle>
          <a:p>
            <a:r>
              <a:rPr lang="es-ES"/>
              <a:t>Aquí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9448800" y="76200"/>
            <a:ext cx="2743200" cy="365125"/>
          </a:xfrm>
          <a:prstGeom prst="rect">
            <a:avLst/>
          </a:prstGeom>
        </p:spPr>
        <p:txBody>
          <a:bodyPr rIns="180000"/>
          <a:lstStyle>
            <a:lvl1pPr>
              <a:defRPr sz="1300">
                <a:solidFill>
                  <a:schemeClr val="tx1">
                    <a:lumMod val="50000"/>
                    <a:lumOff val="50000"/>
                  </a:schemeClr>
                </a:solidFill>
              </a:defRPr>
            </a:lvl1pPr>
          </a:lstStyle>
          <a:p>
            <a:fld id="{6F0D30A8-A0F8-EA4A-A8A4-7D81607D5B5A}" type="slidenum">
              <a:rPr lang="es-ES" smtClean="0"/>
              <a:t>‹Nº›</a:t>
            </a:fld>
            <a:endParaRPr lang="es-ES"/>
          </a:p>
        </p:txBody>
      </p:sp>
      <p:sp>
        <p:nvSpPr>
          <p:cNvPr id="4" name="Marcador de texto 3"/>
          <p:cNvSpPr>
            <a:spLocks noGrp="1"/>
          </p:cNvSpPr>
          <p:nvPr>
            <p:ph type="body" sz="quarter" idx="17"/>
          </p:nvPr>
        </p:nvSpPr>
        <p:spPr>
          <a:xfrm>
            <a:off x="417282" y="1721961"/>
            <a:ext cx="11063693" cy="4629608"/>
          </a:xfrm>
        </p:spPr>
        <p:txBody>
          <a:bodyPr>
            <a:noAutofit/>
          </a:bodyPr>
          <a:lstStyle>
            <a:lvl1pPr marL="0" indent="0">
              <a:buNone/>
              <a:defRPr lang="es-ES" sz="1700" kern="1200" dirty="0" smtClean="0">
                <a:solidFill>
                  <a:schemeClr val="tx1">
                    <a:lumMod val="65000"/>
                    <a:lumOff val="35000"/>
                  </a:schemeClr>
                </a:solidFill>
                <a:latin typeface="Santander Text" panose="020B0504020201020104" pitchFamily="34" charset="0"/>
                <a:ea typeface="Open Sans" panose="020B0606030504020204" pitchFamily="34" charset="0"/>
                <a:cs typeface="Open Sans" panose="020B0606030504020204" pitchFamily="34" charset="0"/>
              </a:defRPr>
            </a:lvl1pPr>
            <a:lvl2pPr marL="457200" indent="0">
              <a:buNone/>
              <a:defRPr lang="es-ES" sz="1700" kern="1200" dirty="0" smtClean="0">
                <a:solidFill>
                  <a:schemeClr val="tx1">
                    <a:lumMod val="65000"/>
                    <a:lumOff val="35000"/>
                  </a:schemeClr>
                </a:solidFill>
                <a:latin typeface="+mj-lt"/>
                <a:ea typeface="+mj-ea"/>
                <a:cs typeface="+mj-cs"/>
              </a:defRPr>
            </a:lvl2pPr>
            <a:lvl3pPr marL="914400" indent="0">
              <a:buNone/>
              <a:defRPr lang="es-ES" sz="1700" kern="1200" dirty="0" smtClean="0">
                <a:solidFill>
                  <a:schemeClr val="tx1">
                    <a:lumMod val="65000"/>
                    <a:lumOff val="35000"/>
                  </a:schemeClr>
                </a:solidFill>
                <a:latin typeface="+mj-lt"/>
                <a:ea typeface="+mj-ea"/>
                <a:cs typeface="+mj-cs"/>
              </a:defRPr>
            </a:lvl3pPr>
            <a:lvl4pPr marL="1371600" indent="0">
              <a:buNone/>
              <a:defRPr lang="es-ES" sz="1700" kern="1200" dirty="0" smtClean="0">
                <a:solidFill>
                  <a:schemeClr val="tx1">
                    <a:lumMod val="65000"/>
                    <a:lumOff val="35000"/>
                  </a:schemeClr>
                </a:solidFill>
                <a:latin typeface="+mj-lt"/>
                <a:ea typeface="+mj-ea"/>
                <a:cs typeface="+mj-cs"/>
              </a:defRPr>
            </a:lvl4pPr>
            <a:lvl5pPr marL="1828800" indent="0">
              <a:buNone/>
              <a:defRPr lang="en-GB" sz="1700" kern="1200" dirty="0">
                <a:solidFill>
                  <a:schemeClr val="tx1">
                    <a:lumMod val="65000"/>
                    <a:lumOff val="35000"/>
                  </a:schemeClr>
                </a:solidFill>
                <a:latin typeface="+mj-lt"/>
                <a:ea typeface="+mj-ea"/>
                <a:cs typeface="+mj-cs"/>
              </a:defRPr>
            </a:lvl5pPr>
          </a:lstStyle>
          <a:p>
            <a:pPr lvl="0"/>
            <a:r>
              <a:rPr lang="es-ES"/>
              <a:t>Haga clic para modificar los estilos de texto del patrón</a:t>
            </a:r>
          </a:p>
        </p:txBody>
      </p:sp>
    </p:spTree>
    <p:extLst>
      <p:ext uri="{BB962C8B-B14F-4D97-AF65-F5344CB8AC3E}">
        <p14:creationId xmlns:p14="http://schemas.microsoft.com/office/powerpoint/2010/main" val="56830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g_iz">
    <p:spTree>
      <p:nvGrpSpPr>
        <p:cNvPr id="1" name=""/>
        <p:cNvGrpSpPr/>
        <p:nvPr/>
      </p:nvGrpSpPr>
      <p:grpSpPr>
        <a:xfrm>
          <a:off x="0" y="0"/>
          <a:ext cx="0" cy="0"/>
          <a:chOff x="0" y="0"/>
          <a:chExt cx="0" cy="0"/>
        </a:xfrm>
      </p:grpSpPr>
      <p:sp>
        <p:nvSpPr>
          <p:cNvPr id="15" name="Elipse 14"/>
          <p:cNvSpPr/>
          <p:nvPr/>
        </p:nvSpPr>
        <p:spPr>
          <a:xfrm>
            <a:off x="2670685" y="1251780"/>
            <a:ext cx="3044286" cy="3044286"/>
          </a:xfrm>
          <a:prstGeom prst="ellipse">
            <a:avLst/>
          </a:prstGeom>
          <a:solidFill>
            <a:srgbClr val="DEED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5846368" y="1066426"/>
            <a:ext cx="1275443" cy="1275443"/>
          </a:xfrm>
          <a:prstGeom prst="ellipse">
            <a:avLst/>
          </a:prstGeom>
          <a:solidFill>
            <a:srgbClr val="DEED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9495589" y="5478245"/>
            <a:ext cx="3044286" cy="3044286"/>
          </a:xfrm>
          <a:prstGeom prst="ellipse">
            <a:avLst/>
          </a:prstGeom>
          <a:solidFill>
            <a:srgbClr val="EDF5F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6337300" y="1154088"/>
            <a:ext cx="5143675" cy="1187781"/>
          </a:xfrm>
        </p:spPr>
        <p:txBody>
          <a:bodyPr anchor="ctr">
            <a:noAutofit/>
          </a:bodyPr>
          <a:lstStyle>
            <a:lvl1pPr>
              <a:defRPr sz="2800">
                <a:solidFill>
                  <a:schemeClr val="accent1"/>
                </a:solidFill>
                <a:latin typeface="Santander Text" panose="020B0504020201020104" pitchFamily="34" charset="0"/>
                <a:ea typeface="Open Sans" panose="020B0606030504020204" pitchFamily="34" charset="0"/>
                <a:cs typeface="Open Sans" panose="020B0606030504020204" pitchFamily="34" charset="0"/>
              </a:defRPr>
            </a:lvl1pPr>
          </a:lstStyle>
          <a:p>
            <a:r>
              <a:rPr lang="es-ES"/>
              <a:t>Aquí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9448800" y="86646"/>
            <a:ext cx="2743200" cy="365125"/>
          </a:xfrm>
          <a:prstGeom prst="rect">
            <a:avLst/>
          </a:prstGeom>
        </p:spPr>
        <p:txBody>
          <a:bodyPr rIns="180000"/>
          <a:lstStyle>
            <a:lvl1pPr>
              <a:defRPr sz="1300">
                <a:solidFill>
                  <a:schemeClr val="tx1">
                    <a:lumMod val="50000"/>
                    <a:lumOff val="50000"/>
                  </a:schemeClr>
                </a:solidFill>
              </a:defRPr>
            </a:lvl1pPr>
          </a:lstStyle>
          <a:p>
            <a:fld id="{6F0D30A8-A0F8-EA4A-A8A4-7D81607D5B5A}" type="slidenum">
              <a:rPr lang="es-ES" smtClean="0"/>
              <a:t>‹Nº›</a:t>
            </a:fld>
            <a:endParaRPr lang="es-ES"/>
          </a:p>
        </p:txBody>
      </p:sp>
      <p:sp>
        <p:nvSpPr>
          <p:cNvPr id="4" name="Marcador de texto 3"/>
          <p:cNvSpPr>
            <a:spLocks noGrp="1"/>
          </p:cNvSpPr>
          <p:nvPr>
            <p:ph type="body" sz="quarter" idx="17"/>
          </p:nvPr>
        </p:nvSpPr>
        <p:spPr>
          <a:xfrm>
            <a:off x="6337300" y="2566283"/>
            <a:ext cx="5143675" cy="3785286"/>
          </a:xfrm>
        </p:spPr>
        <p:txBody>
          <a:bodyPr>
            <a:noAutofit/>
          </a:bodyPr>
          <a:lstStyle>
            <a:lvl1pPr marL="0" indent="0">
              <a:buNone/>
              <a:defRPr lang="es-ES" sz="1700" kern="1200" dirty="0" smtClean="0">
                <a:solidFill>
                  <a:schemeClr val="tx1">
                    <a:lumMod val="65000"/>
                    <a:lumOff val="35000"/>
                  </a:schemeClr>
                </a:solidFill>
                <a:latin typeface="Santander Text" panose="020B0504020201020104" pitchFamily="34" charset="0"/>
                <a:ea typeface="Open Sans" panose="020B0606030504020204" pitchFamily="34" charset="0"/>
                <a:cs typeface="Open Sans" panose="020B0606030504020204" pitchFamily="34" charset="0"/>
              </a:defRPr>
            </a:lvl1pPr>
            <a:lvl2pPr marL="457200" indent="0">
              <a:buNone/>
              <a:defRPr lang="es-ES" sz="1700" kern="1200" dirty="0" smtClean="0">
                <a:solidFill>
                  <a:schemeClr val="tx1">
                    <a:lumMod val="65000"/>
                    <a:lumOff val="35000"/>
                  </a:schemeClr>
                </a:solidFill>
                <a:latin typeface="+mj-lt"/>
                <a:ea typeface="+mj-ea"/>
                <a:cs typeface="+mj-cs"/>
              </a:defRPr>
            </a:lvl2pPr>
            <a:lvl3pPr marL="914400" indent="0">
              <a:buNone/>
              <a:defRPr lang="es-ES" sz="1700" kern="1200" dirty="0" smtClean="0">
                <a:solidFill>
                  <a:schemeClr val="tx1">
                    <a:lumMod val="65000"/>
                    <a:lumOff val="35000"/>
                  </a:schemeClr>
                </a:solidFill>
                <a:latin typeface="+mj-lt"/>
                <a:ea typeface="+mj-ea"/>
                <a:cs typeface="+mj-cs"/>
              </a:defRPr>
            </a:lvl3pPr>
            <a:lvl4pPr marL="1371600" indent="0">
              <a:buNone/>
              <a:defRPr lang="es-ES" sz="1700" kern="1200" dirty="0" smtClean="0">
                <a:solidFill>
                  <a:schemeClr val="tx1">
                    <a:lumMod val="65000"/>
                    <a:lumOff val="35000"/>
                  </a:schemeClr>
                </a:solidFill>
                <a:latin typeface="+mj-lt"/>
                <a:ea typeface="+mj-ea"/>
                <a:cs typeface="+mj-cs"/>
              </a:defRPr>
            </a:lvl4pPr>
            <a:lvl5pPr marL="1828800" indent="0">
              <a:buNone/>
              <a:defRPr lang="en-GB" sz="1700" kern="1200" dirty="0">
                <a:solidFill>
                  <a:schemeClr val="tx1">
                    <a:lumMod val="65000"/>
                    <a:lumOff val="35000"/>
                  </a:schemeClr>
                </a:solidFill>
                <a:latin typeface="+mj-lt"/>
                <a:ea typeface="+mj-ea"/>
                <a:cs typeface="+mj-cs"/>
              </a:defRPr>
            </a:lvl5pPr>
          </a:lstStyle>
          <a:p>
            <a:pPr lvl="0"/>
            <a:r>
              <a:rPr lang="es-ES"/>
              <a:t>Haga clic para modificar los estilos de texto del patrón</a:t>
            </a:r>
          </a:p>
        </p:txBody>
      </p:sp>
      <p:sp>
        <p:nvSpPr>
          <p:cNvPr id="5" name="Rectángulo 4"/>
          <p:cNvSpPr/>
          <p:nvPr/>
        </p:nvSpPr>
        <p:spPr>
          <a:xfrm>
            <a:off x="428625" y="168608"/>
            <a:ext cx="5526698" cy="27238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s-ES" sz="1300" b="0" i="0" u="none" strike="noStrike" kern="1200" cap="none" spc="50" normalizeH="0" baseline="0" noProof="0">
                <a:ln>
                  <a:noFill/>
                </a:ln>
                <a:solidFill>
                  <a:prstClr val="black">
                    <a:lumMod val="50000"/>
                    <a:lumOff val="50000"/>
                  </a:prstClr>
                </a:solidFill>
                <a:effectLst/>
                <a:uLnTx/>
                <a:uFillTx/>
                <a:latin typeface="Santander Text Light" panose="020B0304020201020104" pitchFamily="34" charset="0"/>
                <a:ea typeface="Open Sans" panose="020B0606030504020204" pitchFamily="34" charset="0"/>
                <a:cs typeface="Open Sans" panose="020B0606030504020204" pitchFamily="34" charset="0"/>
              </a:rPr>
              <a:t>Santander Global Tech – </a:t>
            </a:r>
            <a:r>
              <a:rPr kumimoji="0" lang="es-ES" sz="1300" b="0" i="0" u="none" strike="noStrike" kern="1200" cap="none" spc="50" normalizeH="0" baseline="0" noProof="0" err="1">
                <a:ln>
                  <a:noFill/>
                </a:ln>
                <a:solidFill>
                  <a:prstClr val="black">
                    <a:lumMod val="50000"/>
                    <a:lumOff val="50000"/>
                  </a:prstClr>
                </a:solidFill>
                <a:effectLst/>
                <a:uLnTx/>
                <a:uFillTx/>
                <a:latin typeface="Santander Text Light" panose="020B0304020201020104" pitchFamily="34" charset="0"/>
                <a:ea typeface="Open Sans" panose="020B0606030504020204" pitchFamily="34" charset="0"/>
                <a:cs typeface="Open Sans" panose="020B0606030504020204" pitchFamily="34" charset="0"/>
              </a:rPr>
              <a:t>Townhall</a:t>
            </a:r>
            <a:r>
              <a:rPr kumimoji="0" lang="es-ES" sz="1300" b="0" i="0" u="none" strike="noStrike" kern="1200" cap="none" spc="50" normalizeH="0" baseline="0" noProof="0">
                <a:ln>
                  <a:noFill/>
                </a:ln>
                <a:solidFill>
                  <a:prstClr val="black">
                    <a:lumMod val="50000"/>
                    <a:lumOff val="50000"/>
                  </a:prstClr>
                </a:solidFill>
                <a:effectLst/>
                <a:uLnTx/>
                <a:uFillTx/>
                <a:latin typeface="Santander Text Light" panose="020B0304020201020104" pitchFamily="34" charset="0"/>
                <a:ea typeface="Open Sans" panose="020B0606030504020204" pitchFamily="34" charset="0"/>
                <a:cs typeface="Open Sans" panose="020B0606030504020204" pitchFamily="34" charset="0"/>
              </a:rPr>
              <a:t> 22 septiembre 2020</a:t>
            </a:r>
          </a:p>
        </p:txBody>
      </p:sp>
      <p:sp>
        <p:nvSpPr>
          <p:cNvPr id="6" name="Marcador de posición de imagen 5"/>
          <p:cNvSpPr>
            <a:spLocks noGrp="1"/>
          </p:cNvSpPr>
          <p:nvPr>
            <p:ph type="pic" sz="quarter" idx="18"/>
          </p:nvPr>
        </p:nvSpPr>
        <p:spPr>
          <a:xfrm>
            <a:off x="-2438345" y="1327980"/>
            <a:ext cx="8153316" cy="8153316"/>
          </a:xfrm>
          <a:prstGeom prst="ellipse">
            <a:avLst/>
          </a:prstGeom>
        </p:spPr>
        <p:txBody>
          <a:bodyPr/>
          <a:lstStyle/>
          <a:p>
            <a:r>
              <a:rPr lang="es-ES"/>
              <a:t>Haga clic en el icono para agregar una imagen</a:t>
            </a:r>
          </a:p>
        </p:txBody>
      </p:sp>
      <p:sp>
        <p:nvSpPr>
          <p:cNvPr id="8" name="Elipse 7"/>
          <p:cNvSpPr/>
          <p:nvPr/>
        </p:nvSpPr>
        <p:spPr>
          <a:xfrm>
            <a:off x="-2438345" y="1327981"/>
            <a:ext cx="8153316" cy="8153316"/>
          </a:xfrm>
          <a:prstGeom prst="ellipse">
            <a:avLst/>
          </a:prstGeom>
          <a:solidFill>
            <a:srgbClr val="DEED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141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g_der ">
    <p:spTree>
      <p:nvGrpSpPr>
        <p:cNvPr id="1" name=""/>
        <p:cNvGrpSpPr/>
        <p:nvPr/>
      </p:nvGrpSpPr>
      <p:grpSpPr>
        <a:xfrm>
          <a:off x="0" y="0"/>
          <a:ext cx="0" cy="0"/>
          <a:chOff x="0" y="0"/>
          <a:chExt cx="0" cy="0"/>
        </a:xfrm>
      </p:grpSpPr>
      <p:sp>
        <p:nvSpPr>
          <p:cNvPr id="12" name="Elipse 11"/>
          <p:cNvSpPr/>
          <p:nvPr/>
        </p:nvSpPr>
        <p:spPr>
          <a:xfrm>
            <a:off x="6455144" y="893345"/>
            <a:ext cx="3044286" cy="3044286"/>
          </a:xfrm>
          <a:prstGeom prst="ellipse">
            <a:avLst/>
          </a:prstGeom>
          <a:solidFill>
            <a:srgbClr val="DEED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1256166" y="5478245"/>
            <a:ext cx="3044286" cy="3044286"/>
          </a:xfrm>
          <a:prstGeom prst="ellipse">
            <a:avLst/>
          </a:prstGeom>
          <a:solidFill>
            <a:schemeClr val="bg1">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152596" y="1066426"/>
            <a:ext cx="1275443" cy="1275443"/>
          </a:xfrm>
          <a:prstGeom prst="ellipse">
            <a:avLst/>
          </a:prstGeom>
          <a:solidFill>
            <a:srgbClr val="DEED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635813" y="1154088"/>
            <a:ext cx="5319510" cy="1187781"/>
          </a:xfrm>
        </p:spPr>
        <p:txBody>
          <a:bodyPr anchor="ctr">
            <a:normAutofit/>
          </a:bodyPr>
          <a:lstStyle>
            <a:lvl1pPr>
              <a:defRPr sz="2800">
                <a:solidFill>
                  <a:schemeClr val="accent1"/>
                </a:solidFill>
                <a:latin typeface="Santander Text" panose="020B0504020201020104" pitchFamily="34" charset="0"/>
                <a:ea typeface="Open Sans" panose="020B0606030504020204" pitchFamily="34" charset="0"/>
                <a:cs typeface="Open Sans" panose="020B0606030504020204" pitchFamily="34" charset="0"/>
              </a:defRPr>
            </a:lvl1pPr>
          </a:lstStyle>
          <a:p>
            <a:r>
              <a:rPr lang="es-ES"/>
              <a:t>Aquí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9245518" y="76200"/>
            <a:ext cx="2946482" cy="392182"/>
          </a:xfrm>
          <a:prstGeom prst="rect">
            <a:avLst/>
          </a:prstGeom>
        </p:spPr>
        <p:txBody>
          <a:bodyPr rIns="180000"/>
          <a:lstStyle>
            <a:lvl1pPr>
              <a:defRPr sz="1300">
                <a:solidFill>
                  <a:schemeClr val="tx1">
                    <a:lumMod val="50000"/>
                    <a:lumOff val="50000"/>
                  </a:schemeClr>
                </a:solidFill>
              </a:defRPr>
            </a:lvl1pPr>
          </a:lstStyle>
          <a:p>
            <a:fld id="{6F0D30A8-A0F8-EA4A-A8A4-7D81607D5B5A}" type="slidenum">
              <a:rPr lang="es-ES" smtClean="0"/>
              <a:t>‹Nº›</a:t>
            </a:fld>
            <a:endParaRPr lang="es-ES"/>
          </a:p>
        </p:txBody>
      </p:sp>
      <p:sp>
        <p:nvSpPr>
          <p:cNvPr id="4" name="Marcador de texto 3"/>
          <p:cNvSpPr>
            <a:spLocks noGrp="1"/>
          </p:cNvSpPr>
          <p:nvPr>
            <p:ph type="body" sz="quarter" idx="17"/>
          </p:nvPr>
        </p:nvSpPr>
        <p:spPr>
          <a:xfrm>
            <a:off x="635813" y="2566283"/>
            <a:ext cx="5319510" cy="3785286"/>
          </a:xfrm>
        </p:spPr>
        <p:txBody>
          <a:bodyPr>
            <a:noAutofit/>
          </a:bodyPr>
          <a:lstStyle>
            <a:lvl1pPr marL="0" indent="0">
              <a:buNone/>
              <a:defRPr lang="es-ES" sz="1700" kern="1200" dirty="0" smtClean="0">
                <a:solidFill>
                  <a:schemeClr val="tx1">
                    <a:lumMod val="65000"/>
                    <a:lumOff val="35000"/>
                  </a:schemeClr>
                </a:solidFill>
                <a:latin typeface="Santander Text" panose="020B0504020201020104" pitchFamily="34" charset="0"/>
                <a:ea typeface="Open Sans" panose="020B0606030504020204" pitchFamily="34" charset="0"/>
                <a:cs typeface="Open Sans" panose="020B0606030504020204" pitchFamily="34" charset="0"/>
              </a:defRPr>
            </a:lvl1pPr>
            <a:lvl2pPr marL="457200" indent="0">
              <a:buNone/>
              <a:defRPr lang="es-ES" sz="1700" kern="1200" dirty="0" smtClean="0">
                <a:solidFill>
                  <a:schemeClr val="tx1">
                    <a:lumMod val="65000"/>
                    <a:lumOff val="35000"/>
                  </a:schemeClr>
                </a:solidFill>
                <a:latin typeface="+mj-lt"/>
                <a:ea typeface="+mj-ea"/>
                <a:cs typeface="+mj-cs"/>
              </a:defRPr>
            </a:lvl2pPr>
            <a:lvl3pPr marL="914400" indent="0">
              <a:buNone/>
              <a:defRPr lang="es-ES" sz="1700" kern="1200" dirty="0" smtClean="0">
                <a:solidFill>
                  <a:schemeClr val="tx1">
                    <a:lumMod val="65000"/>
                    <a:lumOff val="35000"/>
                  </a:schemeClr>
                </a:solidFill>
                <a:latin typeface="+mj-lt"/>
                <a:ea typeface="+mj-ea"/>
                <a:cs typeface="+mj-cs"/>
              </a:defRPr>
            </a:lvl3pPr>
            <a:lvl4pPr marL="1371600" indent="0">
              <a:buNone/>
              <a:defRPr lang="es-ES" sz="1700" kern="1200" dirty="0" smtClean="0">
                <a:solidFill>
                  <a:schemeClr val="tx1">
                    <a:lumMod val="65000"/>
                    <a:lumOff val="35000"/>
                  </a:schemeClr>
                </a:solidFill>
                <a:latin typeface="+mj-lt"/>
                <a:ea typeface="+mj-ea"/>
                <a:cs typeface="+mj-cs"/>
              </a:defRPr>
            </a:lvl4pPr>
            <a:lvl5pPr marL="1828800" indent="0">
              <a:buNone/>
              <a:defRPr lang="en-GB" sz="1700" kern="1200" dirty="0">
                <a:solidFill>
                  <a:schemeClr val="tx1">
                    <a:lumMod val="65000"/>
                    <a:lumOff val="35000"/>
                  </a:schemeClr>
                </a:solidFill>
                <a:latin typeface="+mj-lt"/>
                <a:ea typeface="+mj-ea"/>
                <a:cs typeface="+mj-cs"/>
              </a:defRPr>
            </a:lvl5pPr>
          </a:lstStyle>
          <a:p>
            <a:pPr lvl="0"/>
            <a:r>
              <a:rPr lang="es-ES"/>
              <a:t>Haga clic para modificar los estilos de texto del patrón</a:t>
            </a:r>
          </a:p>
        </p:txBody>
      </p:sp>
      <p:sp>
        <p:nvSpPr>
          <p:cNvPr id="5" name="Rectángulo 4"/>
          <p:cNvSpPr/>
          <p:nvPr/>
        </p:nvSpPr>
        <p:spPr>
          <a:xfrm>
            <a:off x="428625" y="168608"/>
            <a:ext cx="5526698" cy="27238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s-ES" sz="1300" b="0" i="0" u="none" strike="noStrike" kern="1200" cap="none" spc="50" normalizeH="0" baseline="0" noProof="0">
                <a:ln>
                  <a:noFill/>
                </a:ln>
                <a:solidFill>
                  <a:prstClr val="black">
                    <a:lumMod val="50000"/>
                    <a:lumOff val="50000"/>
                  </a:prstClr>
                </a:solidFill>
                <a:effectLst/>
                <a:uLnTx/>
                <a:uFillTx/>
                <a:latin typeface="Santander Text Light" panose="020B0304020201020104" pitchFamily="34" charset="0"/>
                <a:ea typeface="Open Sans" panose="020B0606030504020204" pitchFamily="34" charset="0"/>
                <a:cs typeface="Open Sans" panose="020B0606030504020204" pitchFamily="34" charset="0"/>
              </a:rPr>
              <a:t>Santander Global Tech – Modelo de Colaboración</a:t>
            </a:r>
          </a:p>
        </p:txBody>
      </p:sp>
      <p:sp>
        <p:nvSpPr>
          <p:cNvPr id="6" name="Marcador de posición de imagen 5"/>
          <p:cNvSpPr>
            <a:spLocks noGrp="1"/>
          </p:cNvSpPr>
          <p:nvPr>
            <p:ph type="pic" sz="quarter" idx="18"/>
          </p:nvPr>
        </p:nvSpPr>
        <p:spPr>
          <a:xfrm>
            <a:off x="6321711" y="1426606"/>
            <a:ext cx="8435689" cy="8435689"/>
          </a:xfrm>
          <a:prstGeom prst="ellipse">
            <a:avLst/>
          </a:prstGeom>
        </p:spPr>
        <p:txBody>
          <a:bodyPr/>
          <a:lstStyle/>
          <a:p>
            <a:r>
              <a:rPr lang="es-ES"/>
              <a:t>Haga clic en el icono para agregar una imagen</a:t>
            </a:r>
          </a:p>
        </p:txBody>
      </p:sp>
      <p:sp>
        <p:nvSpPr>
          <p:cNvPr id="8" name="Elipse 7"/>
          <p:cNvSpPr/>
          <p:nvPr/>
        </p:nvSpPr>
        <p:spPr>
          <a:xfrm>
            <a:off x="6321711" y="1426607"/>
            <a:ext cx="8435689" cy="8435689"/>
          </a:xfrm>
          <a:prstGeom prst="ellipse">
            <a:avLst/>
          </a:prstGeom>
          <a:solidFill>
            <a:srgbClr val="DEED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90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ulo y contenid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722243" y="1087457"/>
            <a:ext cx="10758733" cy="1823011"/>
          </a:xfrm>
        </p:spPr>
        <p:txBody>
          <a:bodyPr anchor="t">
            <a:noAutofit/>
          </a:bodyPr>
          <a:lstStyle>
            <a:lvl1pPr>
              <a:defRPr sz="3600">
                <a:solidFill>
                  <a:schemeClr val="accent1"/>
                </a:solidFill>
              </a:defRPr>
            </a:lvl1pPr>
          </a:lstStyle>
          <a:p>
            <a:r>
              <a:rPr lang="es-ES"/>
              <a:t>Aquí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a:prstGeom prst="rect">
            <a:avLst/>
          </a:prstGeom>
        </p:spPr>
        <p:txBody>
          <a:bodyPr/>
          <a:lstStyle>
            <a:lvl1pPr>
              <a:defRPr sz="1300">
                <a:solidFill>
                  <a:schemeClr val="accent1"/>
                </a:solidFill>
              </a:defRPr>
            </a:lvl1pPr>
          </a:lstStyle>
          <a:p>
            <a:fld id="{6F0D30A8-A0F8-EA4A-A8A4-7D81607D5B5A}" type="slidenum">
              <a:rPr lang="es-ES" smtClean="0"/>
              <a:t>‹Nº›</a:t>
            </a:fld>
            <a:endParaRPr lang="es-ES"/>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a:t>Haga clic para modificar los estilos de texto del patrón</a:t>
            </a:r>
          </a:p>
        </p:txBody>
      </p:sp>
      <p:sp>
        <p:nvSpPr>
          <p:cNvPr id="12" name="Marcador de texto 16">
            <a:extLst>
              <a:ext uri="{FF2B5EF4-FFF2-40B4-BE49-F238E27FC236}">
                <a16:creationId xmlns:a16="http://schemas.microsoft.com/office/drawing/2014/main" id="{87DF9564-216B-4533-A626-FE222DEB917D}"/>
              </a:ext>
            </a:extLst>
          </p:cNvPr>
          <p:cNvSpPr>
            <a:spLocks noGrp="1"/>
          </p:cNvSpPr>
          <p:nvPr>
            <p:ph type="body" sz="quarter" idx="15"/>
          </p:nvPr>
        </p:nvSpPr>
        <p:spPr>
          <a:xfrm>
            <a:off x="711024" y="3093562"/>
            <a:ext cx="10758733" cy="3083401"/>
          </a:xfrm>
        </p:spPr>
        <p:txBody>
          <a:bodyPr numCol="2" spcCol="720000">
            <a:noAutofit/>
          </a:bodyPr>
          <a:lstStyle>
            <a:lvl1pPr marL="0" indent="0">
              <a:spcBef>
                <a:spcPts val="0"/>
              </a:spcBef>
              <a:spcAft>
                <a:spcPts val="2200"/>
              </a:spcAft>
              <a:buFontTx/>
              <a:buNone/>
              <a:defRPr lang="es-ES" sz="1200" kern="1200" smtClean="0">
                <a:solidFill>
                  <a:schemeClr val="tx2"/>
                </a:solidFill>
                <a:latin typeface="Santander Text Light" panose="020B0304020201020104" pitchFamily="34" charset="0"/>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Haga clic para modificar los estilos de texto del patrón</a:t>
            </a:r>
          </a:p>
        </p:txBody>
      </p:sp>
      <p:pic>
        <p:nvPicPr>
          <p:cNvPr id="7" name="Imagen 6">
            <a:extLst>
              <a:ext uri="{FF2B5EF4-FFF2-40B4-BE49-F238E27FC236}">
                <a16:creationId xmlns:a16="http://schemas.microsoft.com/office/drawing/2014/main" id="{99B4994C-CD80-47BF-9323-206C335C3E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305806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stac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731970" y="1109759"/>
            <a:ext cx="3801119" cy="5050689"/>
          </a:xfrm>
        </p:spPr>
        <p:txBody>
          <a:bodyPr anchor="t">
            <a:noAutofit/>
          </a:bodyPr>
          <a:lstStyle>
            <a:lvl1pPr>
              <a:defRPr sz="2500" b="1">
                <a:solidFill>
                  <a:schemeClr val="accent3"/>
                </a:solidFill>
              </a:defRPr>
            </a:lvl1pPr>
          </a:lstStyle>
          <a:p>
            <a:r>
              <a:rPr lang="es-ES" err="1"/>
              <a:t>Lorem</a:t>
            </a:r>
            <a:r>
              <a:rPr lang="es-ES"/>
              <a:t>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a:prstGeom prst="rect">
            <a:avLst/>
          </a:prstGeom>
        </p:spPr>
        <p:txBody>
          <a:bodyPr/>
          <a:lstStyle>
            <a:lvl1pPr>
              <a:defRPr sz="1300">
                <a:solidFill>
                  <a:schemeClr val="accent1"/>
                </a:solidFill>
              </a:defRPr>
            </a:lvl1pPr>
          </a:lstStyle>
          <a:p>
            <a:fld id="{6F0D30A8-A0F8-EA4A-A8A4-7D81607D5B5A}" type="slidenum">
              <a:rPr lang="es-ES" smtClean="0"/>
              <a:t>‹Nº›</a:t>
            </a:fld>
            <a:endParaRPr lang="es-ES"/>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a:t>Haga clic para modificar los estilos de texto del patrón</a:t>
            </a:r>
          </a:p>
        </p:txBody>
      </p:sp>
      <p:sp>
        <p:nvSpPr>
          <p:cNvPr id="12" name="Marcador de texto 16">
            <a:extLst>
              <a:ext uri="{FF2B5EF4-FFF2-40B4-BE49-F238E27FC236}">
                <a16:creationId xmlns:a16="http://schemas.microsoft.com/office/drawing/2014/main" id="{87DF9564-216B-4533-A626-FE222DEB917D}"/>
              </a:ext>
            </a:extLst>
          </p:cNvPr>
          <p:cNvSpPr>
            <a:spLocks noGrp="1"/>
          </p:cNvSpPr>
          <p:nvPr>
            <p:ph type="body" sz="quarter" idx="15"/>
          </p:nvPr>
        </p:nvSpPr>
        <p:spPr>
          <a:xfrm>
            <a:off x="4772722" y="1126274"/>
            <a:ext cx="6697035" cy="5050690"/>
          </a:xfrm>
        </p:spPr>
        <p:txBody>
          <a:bodyPr numCol="1" spcCol="0">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Haga clic para modificar los estilos de texto del patrón</a:t>
            </a:r>
          </a:p>
        </p:txBody>
      </p:sp>
      <p:pic>
        <p:nvPicPr>
          <p:cNvPr id="7" name="Imagen 6">
            <a:extLst>
              <a:ext uri="{FF2B5EF4-FFF2-40B4-BE49-F238E27FC236}">
                <a16:creationId xmlns:a16="http://schemas.microsoft.com/office/drawing/2014/main" id="{D2140E34-6F9C-486F-86A9-7CE4A416BF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205784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ido y gráfico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a:prstGeom prst="rect">
            <a:avLst/>
          </a:prstGeom>
        </p:spPr>
        <p:txBody>
          <a:bodyPr/>
          <a:lstStyle>
            <a:lvl1pPr>
              <a:defRPr sz="1300">
                <a:solidFill>
                  <a:schemeClr val="accent1"/>
                </a:solidFill>
              </a:defRPr>
            </a:lvl1pPr>
          </a:lstStyle>
          <a:p>
            <a:fld id="{6F0D30A8-A0F8-EA4A-A8A4-7D81607D5B5A}" type="slidenum">
              <a:rPr lang="es-ES" smtClean="0"/>
              <a:t>‹Nº›</a:t>
            </a:fld>
            <a:endParaRPr lang="es-ES"/>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a:t>Haga clic para modificar los estilos de texto del patrón</a:t>
            </a:r>
          </a:p>
        </p:txBody>
      </p:sp>
      <p:sp>
        <p:nvSpPr>
          <p:cNvPr id="9" name="Título 1">
            <a:extLst>
              <a:ext uri="{FF2B5EF4-FFF2-40B4-BE49-F238E27FC236}">
                <a16:creationId xmlns:a16="http://schemas.microsoft.com/office/drawing/2014/main" id="{3AABE934-895B-422A-B16D-773558A762E3}"/>
              </a:ext>
            </a:extLst>
          </p:cNvPr>
          <p:cNvSpPr>
            <a:spLocks noGrp="1"/>
          </p:cNvSpPr>
          <p:nvPr>
            <p:ph type="title" hasCustomPrompt="1"/>
          </p:nvPr>
        </p:nvSpPr>
        <p:spPr>
          <a:xfrm>
            <a:off x="722243" y="1087458"/>
            <a:ext cx="3911401" cy="1183132"/>
          </a:xfrm>
        </p:spPr>
        <p:txBody>
          <a:bodyPr anchor="t">
            <a:normAutofit/>
          </a:bodyPr>
          <a:lstStyle>
            <a:lvl1pPr>
              <a:defRPr sz="3600">
                <a:solidFill>
                  <a:schemeClr val="accent1"/>
                </a:solidFill>
              </a:defRPr>
            </a:lvl1pPr>
          </a:lstStyle>
          <a:p>
            <a:r>
              <a:rPr lang="es-ES"/>
              <a:t>Título del patrón</a:t>
            </a:r>
          </a:p>
        </p:txBody>
      </p:sp>
      <p:sp>
        <p:nvSpPr>
          <p:cNvPr id="13" name="Marcador de texto 16">
            <a:extLst>
              <a:ext uri="{FF2B5EF4-FFF2-40B4-BE49-F238E27FC236}">
                <a16:creationId xmlns:a16="http://schemas.microsoft.com/office/drawing/2014/main" id="{3C0F691A-2EF3-4A5F-A7E8-E01ADBCA2384}"/>
              </a:ext>
            </a:extLst>
          </p:cNvPr>
          <p:cNvSpPr>
            <a:spLocks noGrp="1"/>
          </p:cNvSpPr>
          <p:nvPr>
            <p:ph type="body" sz="quarter" idx="16"/>
          </p:nvPr>
        </p:nvSpPr>
        <p:spPr>
          <a:xfrm>
            <a:off x="711025" y="2517170"/>
            <a:ext cx="3911401" cy="3659794"/>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Haga clic para modificar los estilos de texto del patrón</a:t>
            </a:r>
          </a:p>
        </p:txBody>
      </p:sp>
      <p:sp>
        <p:nvSpPr>
          <p:cNvPr id="6" name="Marcador de gráfico 5">
            <a:extLst>
              <a:ext uri="{FF2B5EF4-FFF2-40B4-BE49-F238E27FC236}">
                <a16:creationId xmlns:a16="http://schemas.microsoft.com/office/drawing/2014/main" id="{2444BFBF-CC97-48FB-BE66-A28460A7384B}"/>
              </a:ext>
            </a:extLst>
          </p:cNvPr>
          <p:cNvSpPr>
            <a:spLocks noGrp="1"/>
          </p:cNvSpPr>
          <p:nvPr>
            <p:ph type="chart" sz="quarter" idx="17" hasCustomPrompt="1"/>
          </p:nvPr>
        </p:nvSpPr>
        <p:spPr>
          <a:xfrm>
            <a:off x="4797425" y="1087438"/>
            <a:ext cx="6683550" cy="5122862"/>
          </a:xfrm>
        </p:spPr>
        <p:txBody>
          <a:bodyPr>
            <a:normAutofit/>
          </a:bodyPr>
          <a:lstStyle>
            <a:lvl1pPr marL="0" indent="0" algn="ctr">
              <a:buNone/>
              <a:defRPr sz="1600"/>
            </a:lvl1pPr>
          </a:lstStyle>
          <a:p>
            <a:r>
              <a:rPr lang="es-MX"/>
              <a:t>Inserte </a:t>
            </a:r>
            <a:r>
              <a:rPr lang="es-MX" err="1"/>
              <a:t>aqu</a:t>
            </a:r>
            <a:r>
              <a:rPr lang="es-ES"/>
              <a:t>í su gráfico</a:t>
            </a:r>
          </a:p>
        </p:txBody>
      </p:sp>
      <p:pic>
        <p:nvPicPr>
          <p:cNvPr id="8" name="Imagen 7">
            <a:extLst>
              <a:ext uri="{FF2B5EF4-FFF2-40B4-BE49-F238E27FC236}">
                <a16:creationId xmlns:a16="http://schemas.microsoft.com/office/drawing/2014/main" id="{1BA2A4D4-5553-4A0A-9312-E44CE26F2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22790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ido y gráfico 2">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a:prstGeom prst="rect">
            <a:avLst/>
          </a:prstGeom>
        </p:spPr>
        <p:txBody>
          <a:bodyPr/>
          <a:lstStyle>
            <a:lvl1pPr>
              <a:defRPr sz="1300">
                <a:solidFill>
                  <a:schemeClr val="accent1"/>
                </a:solidFill>
              </a:defRPr>
            </a:lvl1pPr>
          </a:lstStyle>
          <a:p>
            <a:fld id="{6F0D30A8-A0F8-EA4A-A8A4-7D81607D5B5A}" type="slidenum">
              <a:rPr lang="es-ES" smtClean="0"/>
              <a:t>‹Nº›</a:t>
            </a:fld>
            <a:endParaRPr lang="es-ES"/>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a:t>Haga clic para modificar los estilos de texto del patrón</a:t>
            </a:r>
          </a:p>
        </p:txBody>
      </p:sp>
      <p:sp>
        <p:nvSpPr>
          <p:cNvPr id="13" name="Marcador de texto 16">
            <a:extLst>
              <a:ext uri="{FF2B5EF4-FFF2-40B4-BE49-F238E27FC236}">
                <a16:creationId xmlns:a16="http://schemas.microsoft.com/office/drawing/2014/main" id="{3C0F691A-2EF3-4A5F-A7E8-E01ADBCA2384}"/>
              </a:ext>
            </a:extLst>
          </p:cNvPr>
          <p:cNvSpPr>
            <a:spLocks noGrp="1"/>
          </p:cNvSpPr>
          <p:nvPr>
            <p:ph type="body" sz="quarter" idx="16"/>
          </p:nvPr>
        </p:nvSpPr>
        <p:spPr>
          <a:xfrm>
            <a:off x="711025" y="1191802"/>
            <a:ext cx="3911401" cy="4985162"/>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Haga clic para modificar los estilos de texto del patrón</a:t>
            </a:r>
          </a:p>
        </p:txBody>
      </p:sp>
      <p:sp>
        <p:nvSpPr>
          <p:cNvPr id="12" name="Marcador de tabla 4">
            <a:extLst>
              <a:ext uri="{FF2B5EF4-FFF2-40B4-BE49-F238E27FC236}">
                <a16:creationId xmlns:a16="http://schemas.microsoft.com/office/drawing/2014/main" id="{DF826A4E-1A0C-46D7-8327-402D7A34DE68}"/>
              </a:ext>
            </a:extLst>
          </p:cNvPr>
          <p:cNvSpPr>
            <a:spLocks noGrp="1"/>
          </p:cNvSpPr>
          <p:nvPr>
            <p:ph type="tbl" sz="quarter" idx="18" hasCustomPrompt="1"/>
          </p:nvPr>
        </p:nvSpPr>
        <p:spPr>
          <a:xfrm>
            <a:off x="4867835" y="1707776"/>
            <a:ext cx="6612965" cy="4502524"/>
          </a:xfrm>
        </p:spPr>
        <p:txBody>
          <a:bodyPr>
            <a:normAutofit/>
          </a:bodyPr>
          <a:lstStyle>
            <a:lvl1pPr marL="0" indent="0" algn="ctr">
              <a:buFontTx/>
              <a:buNone/>
              <a:defRPr lang="es-ES" sz="1200" kern="1200" smtClean="0">
                <a:solidFill>
                  <a:schemeClr val="tx2"/>
                </a:solidFill>
                <a:latin typeface="+mn-lt"/>
                <a:ea typeface="+mn-ea"/>
                <a:cs typeface="+mn-cs"/>
              </a:defRPr>
            </a:lvl1pPr>
          </a:lstStyle>
          <a:p>
            <a:r>
              <a:rPr lang="es-ES"/>
              <a:t>Inserte aquí su tabla</a:t>
            </a:r>
          </a:p>
        </p:txBody>
      </p:sp>
      <p:sp>
        <p:nvSpPr>
          <p:cNvPr id="14" name="Marcador de texto 16">
            <a:extLst>
              <a:ext uri="{FF2B5EF4-FFF2-40B4-BE49-F238E27FC236}">
                <a16:creationId xmlns:a16="http://schemas.microsoft.com/office/drawing/2014/main" id="{C96F8991-1F66-478E-8C12-FB0275A2F299}"/>
              </a:ext>
            </a:extLst>
          </p:cNvPr>
          <p:cNvSpPr>
            <a:spLocks noGrp="1"/>
          </p:cNvSpPr>
          <p:nvPr>
            <p:ph type="body" sz="quarter" idx="19"/>
          </p:nvPr>
        </p:nvSpPr>
        <p:spPr>
          <a:xfrm>
            <a:off x="4867835" y="1191802"/>
            <a:ext cx="6587576" cy="381504"/>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Haga clic para modificar los estilos de texto del patrón</a:t>
            </a:r>
          </a:p>
        </p:txBody>
      </p:sp>
      <p:pic>
        <p:nvPicPr>
          <p:cNvPr id="8" name="Imagen 7">
            <a:extLst>
              <a:ext uri="{FF2B5EF4-FFF2-40B4-BE49-F238E27FC236}">
                <a16:creationId xmlns:a16="http://schemas.microsoft.com/office/drawing/2014/main" id="{C881C90B-9432-4A2A-93F7-7D1362352D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562" y="6257925"/>
            <a:ext cx="2154559" cy="205200"/>
          </a:xfrm>
          <a:prstGeom prst="rect">
            <a:avLst/>
          </a:prstGeom>
        </p:spPr>
      </p:pic>
      <p:sp>
        <p:nvSpPr>
          <p:cNvPr id="9" name="Freeform 5">
            <a:extLst>
              <a:ext uri="{FF2B5EF4-FFF2-40B4-BE49-F238E27FC236}">
                <a16:creationId xmlns:a16="http://schemas.microsoft.com/office/drawing/2014/main" id="{F122F6D0-7E7D-40E5-A2F8-BC48B7F05A1E}"/>
              </a:ext>
            </a:extLst>
          </p:cNvPr>
          <p:cNvSpPr>
            <a:spLocks noEditPoints="1"/>
          </p:cNvSpPr>
          <p:nvPr/>
        </p:nvSpPr>
        <p:spPr bwMode="auto">
          <a:xfrm>
            <a:off x="3450721" y="6262326"/>
            <a:ext cx="1171705" cy="206714"/>
          </a:xfrm>
          <a:custGeom>
            <a:avLst/>
            <a:gdLst>
              <a:gd name="T0" fmla="*/ 319 w 3262"/>
              <a:gd name="T1" fmla="*/ 39 h 572"/>
              <a:gd name="T2" fmla="*/ 300 w 3262"/>
              <a:gd name="T3" fmla="*/ 137 h 572"/>
              <a:gd name="T4" fmla="*/ 371 w 3262"/>
              <a:gd name="T5" fmla="*/ 405 h 572"/>
              <a:gd name="T6" fmla="*/ 244 w 3262"/>
              <a:gd name="T7" fmla="*/ 170 h 572"/>
              <a:gd name="T8" fmla="*/ 225 w 3262"/>
              <a:gd name="T9" fmla="*/ 267 h 572"/>
              <a:gd name="T10" fmla="*/ 300 w 3262"/>
              <a:gd name="T11" fmla="*/ 528 h 572"/>
              <a:gd name="T12" fmla="*/ 187 w 3262"/>
              <a:gd name="T13" fmla="*/ 333 h 572"/>
              <a:gd name="T14" fmla="*/ 300 w 3262"/>
              <a:gd name="T15" fmla="*/ 572 h 572"/>
              <a:gd name="T16" fmla="*/ 714 w 3262"/>
              <a:gd name="T17" fmla="*/ 540 h 572"/>
              <a:gd name="T18" fmla="*/ 910 w 3262"/>
              <a:gd name="T19" fmla="*/ 455 h 572"/>
              <a:gd name="T20" fmla="*/ 717 w 3262"/>
              <a:gd name="T21" fmla="*/ 258 h 572"/>
              <a:gd name="T22" fmla="*/ 945 w 3262"/>
              <a:gd name="T23" fmla="*/ 226 h 572"/>
              <a:gd name="T24" fmla="*/ 842 w 3262"/>
              <a:gd name="T25" fmla="*/ 322 h 572"/>
              <a:gd name="T26" fmla="*/ 829 w 3262"/>
              <a:gd name="T27" fmla="*/ 561 h 572"/>
              <a:gd name="T28" fmla="*/ 1277 w 3262"/>
              <a:gd name="T29" fmla="*/ 552 h 572"/>
              <a:gd name="T30" fmla="*/ 1138 w 3262"/>
              <a:gd name="T31" fmla="*/ 559 h 572"/>
              <a:gd name="T32" fmla="*/ 1277 w 3262"/>
              <a:gd name="T33" fmla="*/ 270 h 572"/>
              <a:gd name="T34" fmla="*/ 1171 w 3262"/>
              <a:gd name="T35" fmla="*/ 307 h 572"/>
              <a:gd name="T36" fmla="*/ 1215 w 3262"/>
              <a:gd name="T37" fmla="*/ 488 h 572"/>
              <a:gd name="T38" fmla="*/ 1533 w 3262"/>
              <a:gd name="T39" fmla="*/ 552 h 572"/>
              <a:gd name="T40" fmla="*/ 1407 w 3262"/>
              <a:gd name="T41" fmla="*/ 312 h 572"/>
              <a:gd name="T42" fmla="*/ 1345 w 3262"/>
              <a:gd name="T43" fmla="*/ 270 h 572"/>
              <a:gd name="T44" fmla="*/ 1767 w 3262"/>
              <a:gd name="T45" fmla="*/ 506 h 572"/>
              <a:gd name="T46" fmla="*/ 1756 w 3262"/>
              <a:gd name="T47" fmla="*/ 559 h 572"/>
              <a:gd name="T48" fmla="*/ 1719 w 3262"/>
              <a:gd name="T49" fmla="*/ 157 h 572"/>
              <a:gd name="T50" fmla="*/ 1812 w 3262"/>
              <a:gd name="T51" fmla="*/ 317 h 572"/>
              <a:gd name="T52" fmla="*/ 1767 w 3262"/>
              <a:gd name="T53" fmla="*/ 506 h 572"/>
              <a:gd name="T54" fmla="*/ 2043 w 3262"/>
              <a:gd name="T55" fmla="*/ 552 h 572"/>
              <a:gd name="T56" fmla="*/ 1836 w 3262"/>
              <a:gd name="T57" fmla="*/ 410 h 572"/>
              <a:gd name="T58" fmla="*/ 2038 w 3262"/>
              <a:gd name="T59" fmla="*/ 488 h 572"/>
              <a:gd name="T60" fmla="*/ 1899 w 3262"/>
              <a:gd name="T61" fmla="*/ 410 h 572"/>
              <a:gd name="T62" fmla="*/ 2418 w 3262"/>
              <a:gd name="T63" fmla="*/ 363 h 572"/>
              <a:gd name="T64" fmla="*/ 2356 w 3262"/>
              <a:gd name="T65" fmla="*/ 373 h 572"/>
              <a:gd name="T66" fmla="*/ 2230 w 3262"/>
              <a:gd name="T67" fmla="*/ 552 h 572"/>
              <a:gd name="T68" fmla="*/ 2281 w 3262"/>
              <a:gd name="T69" fmla="*/ 254 h 572"/>
              <a:gd name="T70" fmla="*/ 2733 w 3262"/>
              <a:gd name="T71" fmla="*/ 552 h 572"/>
              <a:gd name="T72" fmla="*/ 2591 w 3262"/>
              <a:gd name="T73" fmla="*/ 559 h 572"/>
              <a:gd name="T74" fmla="*/ 2671 w 3262"/>
              <a:gd name="T75" fmla="*/ 259 h 572"/>
              <a:gd name="T76" fmla="*/ 2671 w 3262"/>
              <a:gd name="T77" fmla="*/ 487 h 572"/>
              <a:gd name="T78" fmla="*/ 2531 w 3262"/>
              <a:gd name="T79" fmla="*/ 410 h 572"/>
              <a:gd name="T80" fmla="*/ 3045 w 3262"/>
              <a:gd name="T81" fmla="*/ 432 h 572"/>
              <a:gd name="T82" fmla="*/ 3038 w 3262"/>
              <a:gd name="T83" fmla="*/ 485 h 572"/>
              <a:gd name="T84" fmla="*/ 2783 w 3262"/>
              <a:gd name="T85" fmla="*/ 405 h 572"/>
              <a:gd name="T86" fmla="*/ 3045 w 3262"/>
              <a:gd name="T87" fmla="*/ 432 h 572"/>
              <a:gd name="T88" fmla="*/ 2918 w 3262"/>
              <a:gd name="T89" fmla="*/ 306 h 572"/>
              <a:gd name="T90" fmla="*/ 3256 w 3262"/>
              <a:gd name="T91" fmla="*/ 310 h 572"/>
              <a:gd name="T92" fmla="*/ 3164 w 3262"/>
              <a:gd name="T93" fmla="*/ 552 h 572"/>
              <a:gd name="T94" fmla="*/ 3208 w 3262"/>
              <a:gd name="T95" fmla="*/ 25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2" h="572">
                <a:moveTo>
                  <a:pt x="430" y="262"/>
                </a:moveTo>
                <a:cubicBezTo>
                  <a:pt x="429" y="241"/>
                  <a:pt x="424" y="221"/>
                  <a:pt x="413" y="202"/>
                </a:cubicBezTo>
                <a:cubicBezTo>
                  <a:pt x="319" y="39"/>
                  <a:pt x="319" y="39"/>
                  <a:pt x="319" y="39"/>
                </a:cubicBezTo>
                <a:cubicBezTo>
                  <a:pt x="312" y="27"/>
                  <a:pt x="307" y="14"/>
                  <a:pt x="304" y="0"/>
                </a:cubicBezTo>
                <a:cubicBezTo>
                  <a:pt x="300" y="7"/>
                  <a:pt x="300" y="7"/>
                  <a:pt x="300" y="7"/>
                </a:cubicBezTo>
                <a:cubicBezTo>
                  <a:pt x="277" y="47"/>
                  <a:pt x="277" y="97"/>
                  <a:pt x="300" y="137"/>
                </a:cubicBezTo>
                <a:cubicBezTo>
                  <a:pt x="375" y="267"/>
                  <a:pt x="375" y="267"/>
                  <a:pt x="375" y="267"/>
                </a:cubicBezTo>
                <a:cubicBezTo>
                  <a:pt x="399" y="308"/>
                  <a:pt x="399" y="357"/>
                  <a:pt x="375" y="398"/>
                </a:cubicBezTo>
                <a:cubicBezTo>
                  <a:pt x="371" y="405"/>
                  <a:pt x="371" y="405"/>
                  <a:pt x="371" y="405"/>
                </a:cubicBezTo>
                <a:cubicBezTo>
                  <a:pt x="369" y="391"/>
                  <a:pt x="364" y="378"/>
                  <a:pt x="356" y="365"/>
                </a:cubicBezTo>
                <a:cubicBezTo>
                  <a:pt x="288" y="246"/>
                  <a:pt x="288" y="246"/>
                  <a:pt x="288" y="246"/>
                </a:cubicBezTo>
                <a:cubicBezTo>
                  <a:pt x="244" y="170"/>
                  <a:pt x="244" y="170"/>
                  <a:pt x="244" y="170"/>
                </a:cubicBezTo>
                <a:cubicBezTo>
                  <a:pt x="236" y="157"/>
                  <a:pt x="232" y="144"/>
                  <a:pt x="229" y="130"/>
                </a:cubicBezTo>
                <a:cubicBezTo>
                  <a:pt x="225" y="137"/>
                  <a:pt x="225" y="137"/>
                  <a:pt x="225" y="137"/>
                </a:cubicBezTo>
                <a:cubicBezTo>
                  <a:pt x="202" y="177"/>
                  <a:pt x="202" y="227"/>
                  <a:pt x="225" y="267"/>
                </a:cubicBezTo>
                <a:cubicBezTo>
                  <a:pt x="225" y="267"/>
                  <a:pt x="225" y="267"/>
                  <a:pt x="225" y="267"/>
                </a:cubicBezTo>
                <a:cubicBezTo>
                  <a:pt x="300" y="398"/>
                  <a:pt x="300" y="398"/>
                  <a:pt x="300" y="398"/>
                </a:cubicBezTo>
                <a:cubicBezTo>
                  <a:pt x="323" y="438"/>
                  <a:pt x="323" y="488"/>
                  <a:pt x="300" y="528"/>
                </a:cubicBezTo>
                <a:cubicBezTo>
                  <a:pt x="296" y="535"/>
                  <a:pt x="296" y="535"/>
                  <a:pt x="296" y="535"/>
                </a:cubicBezTo>
                <a:cubicBezTo>
                  <a:pt x="293" y="521"/>
                  <a:pt x="288" y="508"/>
                  <a:pt x="281" y="495"/>
                </a:cubicBezTo>
                <a:cubicBezTo>
                  <a:pt x="187" y="333"/>
                  <a:pt x="187" y="333"/>
                  <a:pt x="187" y="333"/>
                </a:cubicBezTo>
                <a:cubicBezTo>
                  <a:pt x="175" y="311"/>
                  <a:pt x="169" y="286"/>
                  <a:pt x="170" y="262"/>
                </a:cubicBezTo>
                <a:cubicBezTo>
                  <a:pt x="69" y="288"/>
                  <a:pt x="0" y="344"/>
                  <a:pt x="0" y="409"/>
                </a:cubicBezTo>
                <a:cubicBezTo>
                  <a:pt x="0" y="499"/>
                  <a:pt x="134" y="572"/>
                  <a:pt x="300" y="572"/>
                </a:cubicBezTo>
                <a:cubicBezTo>
                  <a:pt x="466" y="572"/>
                  <a:pt x="600" y="499"/>
                  <a:pt x="600" y="409"/>
                </a:cubicBezTo>
                <a:cubicBezTo>
                  <a:pt x="600" y="344"/>
                  <a:pt x="531" y="288"/>
                  <a:pt x="430" y="262"/>
                </a:cubicBezTo>
                <a:close/>
                <a:moveTo>
                  <a:pt x="714" y="540"/>
                </a:moveTo>
                <a:cubicBezTo>
                  <a:pt x="715" y="517"/>
                  <a:pt x="718" y="501"/>
                  <a:pt x="725" y="483"/>
                </a:cubicBezTo>
                <a:cubicBezTo>
                  <a:pt x="756" y="498"/>
                  <a:pt x="797" y="505"/>
                  <a:pt x="828" y="505"/>
                </a:cubicBezTo>
                <a:cubicBezTo>
                  <a:pt x="880" y="505"/>
                  <a:pt x="910" y="488"/>
                  <a:pt x="910" y="455"/>
                </a:cubicBezTo>
                <a:cubicBezTo>
                  <a:pt x="910" y="422"/>
                  <a:pt x="888" y="407"/>
                  <a:pt x="835" y="384"/>
                </a:cubicBezTo>
                <a:cubicBezTo>
                  <a:pt x="806" y="371"/>
                  <a:pt x="806" y="371"/>
                  <a:pt x="806" y="371"/>
                </a:cubicBezTo>
                <a:cubicBezTo>
                  <a:pt x="753" y="348"/>
                  <a:pt x="717" y="318"/>
                  <a:pt x="717" y="258"/>
                </a:cubicBezTo>
                <a:cubicBezTo>
                  <a:pt x="717" y="194"/>
                  <a:pt x="762" y="153"/>
                  <a:pt x="853" y="153"/>
                </a:cubicBezTo>
                <a:cubicBezTo>
                  <a:pt x="890" y="153"/>
                  <a:pt x="924" y="158"/>
                  <a:pt x="956" y="169"/>
                </a:cubicBezTo>
                <a:cubicBezTo>
                  <a:pt x="955" y="192"/>
                  <a:pt x="951" y="209"/>
                  <a:pt x="945" y="226"/>
                </a:cubicBezTo>
                <a:cubicBezTo>
                  <a:pt x="915" y="214"/>
                  <a:pt x="879" y="209"/>
                  <a:pt x="853" y="209"/>
                </a:cubicBezTo>
                <a:cubicBezTo>
                  <a:pt x="804" y="209"/>
                  <a:pt x="781" y="228"/>
                  <a:pt x="781" y="258"/>
                </a:cubicBezTo>
                <a:cubicBezTo>
                  <a:pt x="781" y="288"/>
                  <a:pt x="803" y="305"/>
                  <a:pt x="842" y="322"/>
                </a:cubicBezTo>
                <a:cubicBezTo>
                  <a:pt x="873" y="335"/>
                  <a:pt x="873" y="335"/>
                  <a:pt x="873" y="335"/>
                </a:cubicBezTo>
                <a:cubicBezTo>
                  <a:pt x="945" y="365"/>
                  <a:pt x="974" y="397"/>
                  <a:pt x="974" y="452"/>
                </a:cubicBezTo>
                <a:cubicBezTo>
                  <a:pt x="974" y="517"/>
                  <a:pt x="925" y="561"/>
                  <a:pt x="829" y="561"/>
                </a:cubicBezTo>
                <a:cubicBezTo>
                  <a:pt x="783" y="561"/>
                  <a:pt x="745" y="555"/>
                  <a:pt x="714" y="540"/>
                </a:cubicBezTo>
                <a:close/>
                <a:moveTo>
                  <a:pt x="1277" y="270"/>
                </a:moveTo>
                <a:cubicBezTo>
                  <a:pt x="1277" y="552"/>
                  <a:pt x="1277" y="552"/>
                  <a:pt x="1277" y="552"/>
                </a:cubicBezTo>
                <a:cubicBezTo>
                  <a:pt x="1220" y="552"/>
                  <a:pt x="1220" y="552"/>
                  <a:pt x="1220" y="552"/>
                </a:cubicBezTo>
                <a:cubicBezTo>
                  <a:pt x="1217" y="518"/>
                  <a:pt x="1217" y="518"/>
                  <a:pt x="1217" y="518"/>
                </a:cubicBezTo>
                <a:cubicBezTo>
                  <a:pt x="1201" y="543"/>
                  <a:pt x="1177" y="559"/>
                  <a:pt x="1138" y="559"/>
                </a:cubicBezTo>
                <a:cubicBezTo>
                  <a:pt x="1063" y="559"/>
                  <a:pt x="1013" y="505"/>
                  <a:pt x="1013" y="410"/>
                </a:cubicBezTo>
                <a:cubicBezTo>
                  <a:pt x="1013" y="311"/>
                  <a:pt x="1066" y="254"/>
                  <a:pt x="1171" y="254"/>
                </a:cubicBezTo>
                <a:cubicBezTo>
                  <a:pt x="1211" y="254"/>
                  <a:pt x="1245" y="259"/>
                  <a:pt x="1277" y="270"/>
                </a:cubicBezTo>
                <a:close/>
                <a:moveTo>
                  <a:pt x="1215" y="488"/>
                </a:moveTo>
                <a:cubicBezTo>
                  <a:pt x="1215" y="311"/>
                  <a:pt x="1215" y="311"/>
                  <a:pt x="1215" y="311"/>
                </a:cubicBezTo>
                <a:cubicBezTo>
                  <a:pt x="1202" y="309"/>
                  <a:pt x="1188" y="307"/>
                  <a:pt x="1171" y="307"/>
                </a:cubicBezTo>
                <a:cubicBezTo>
                  <a:pt x="1107" y="307"/>
                  <a:pt x="1077" y="347"/>
                  <a:pt x="1077" y="410"/>
                </a:cubicBezTo>
                <a:cubicBezTo>
                  <a:pt x="1077" y="468"/>
                  <a:pt x="1100" y="508"/>
                  <a:pt x="1155" y="508"/>
                </a:cubicBezTo>
                <a:cubicBezTo>
                  <a:pt x="1179" y="508"/>
                  <a:pt x="1199" y="500"/>
                  <a:pt x="1215" y="488"/>
                </a:cubicBezTo>
                <a:close/>
                <a:moveTo>
                  <a:pt x="1595" y="363"/>
                </a:moveTo>
                <a:cubicBezTo>
                  <a:pt x="1595" y="552"/>
                  <a:pt x="1595" y="552"/>
                  <a:pt x="1595" y="552"/>
                </a:cubicBezTo>
                <a:cubicBezTo>
                  <a:pt x="1533" y="552"/>
                  <a:pt x="1533" y="552"/>
                  <a:pt x="1533" y="552"/>
                </a:cubicBezTo>
                <a:cubicBezTo>
                  <a:pt x="1533" y="373"/>
                  <a:pt x="1533" y="373"/>
                  <a:pt x="1533" y="373"/>
                </a:cubicBezTo>
                <a:cubicBezTo>
                  <a:pt x="1533" y="329"/>
                  <a:pt x="1518" y="307"/>
                  <a:pt x="1456" y="307"/>
                </a:cubicBezTo>
                <a:cubicBezTo>
                  <a:pt x="1442" y="307"/>
                  <a:pt x="1424" y="309"/>
                  <a:pt x="1407" y="312"/>
                </a:cubicBezTo>
                <a:cubicBezTo>
                  <a:pt x="1407" y="552"/>
                  <a:pt x="1407" y="552"/>
                  <a:pt x="1407" y="552"/>
                </a:cubicBezTo>
                <a:cubicBezTo>
                  <a:pt x="1345" y="552"/>
                  <a:pt x="1345" y="552"/>
                  <a:pt x="1345" y="552"/>
                </a:cubicBezTo>
                <a:cubicBezTo>
                  <a:pt x="1345" y="270"/>
                  <a:pt x="1345" y="270"/>
                  <a:pt x="1345" y="270"/>
                </a:cubicBezTo>
                <a:cubicBezTo>
                  <a:pt x="1385" y="261"/>
                  <a:pt x="1428" y="254"/>
                  <a:pt x="1458" y="254"/>
                </a:cubicBezTo>
                <a:cubicBezTo>
                  <a:pt x="1562" y="254"/>
                  <a:pt x="1595" y="294"/>
                  <a:pt x="1595" y="363"/>
                </a:cubicBezTo>
                <a:close/>
                <a:moveTo>
                  <a:pt x="1767" y="506"/>
                </a:moveTo>
                <a:cubicBezTo>
                  <a:pt x="1785" y="506"/>
                  <a:pt x="1802" y="503"/>
                  <a:pt x="1816" y="498"/>
                </a:cubicBezTo>
                <a:cubicBezTo>
                  <a:pt x="1814" y="515"/>
                  <a:pt x="1812" y="534"/>
                  <a:pt x="1808" y="550"/>
                </a:cubicBezTo>
                <a:cubicBezTo>
                  <a:pt x="1791" y="557"/>
                  <a:pt x="1773" y="559"/>
                  <a:pt x="1756" y="559"/>
                </a:cubicBezTo>
                <a:cubicBezTo>
                  <a:pt x="1696" y="559"/>
                  <a:pt x="1657" y="531"/>
                  <a:pt x="1657" y="463"/>
                </a:cubicBezTo>
                <a:cubicBezTo>
                  <a:pt x="1657" y="166"/>
                  <a:pt x="1657" y="166"/>
                  <a:pt x="1657" y="166"/>
                </a:cubicBezTo>
                <a:cubicBezTo>
                  <a:pt x="1676" y="160"/>
                  <a:pt x="1700" y="157"/>
                  <a:pt x="1719" y="157"/>
                </a:cubicBezTo>
                <a:cubicBezTo>
                  <a:pt x="1719" y="264"/>
                  <a:pt x="1719" y="264"/>
                  <a:pt x="1719" y="264"/>
                </a:cubicBezTo>
                <a:cubicBezTo>
                  <a:pt x="1817" y="264"/>
                  <a:pt x="1817" y="264"/>
                  <a:pt x="1817" y="264"/>
                </a:cubicBezTo>
                <a:cubicBezTo>
                  <a:pt x="1816" y="283"/>
                  <a:pt x="1815" y="301"/>
                  <a:pt x="1812" y="317"/>
                </a:cubicBezTo>
                <a:cubicBezTo>
                  <a:pt x="1719" y="317"/>
                  <a:pt x="1719" y="317"/>
                  <a:pt x="1719" y="317"/>
                </a:cubicBezTo>
                <a:cubicBezTo>
                  <a:pt x="1719" y="455"/>
                  <a:pt x="1719" y="455"/>
                  <a:pt x="1719" y="455"/>
                </a:cubicBezTo>
                <a:cubicBezTo>
                  <a:pt x="1719" y="492"/>
                  <a:pt x="1737" y="506"/>
                  <a:pt x="1767" y="506"/>
                </a:cubicBezTo>
                <a:close/>
                <a:moveTo>
                  <a:pt x="2100" y="270"/>
                </a:moveTo>
                <a:cubicBezTo>
                  <a:pt x="2100" y="552"/>
                  <a:pt x="2100" y="552"/>
                  <a:pt x="2100" y="552"/>
                </a:cubicBezTo>
                <a:cubicBezTo>
                  <a:pt x="2043" y="552"/>
                  <a:pt x="2043" y="552"/>
                  <a:pt x="2043" y="552"/>
                </a:cubicBezTo>
                <a:cubicBezTo>
                  <a:pt x="2040" y="518"/>
                  <a:pt x="2040" y="518"/>
                  <a:pt x="2040" y="518"/>
                </a:cubicBezTo>
                <a:cubicBezTo>
                  <a:pt x="2024" y="543"/>
                  <a:pt x="2000" y="559"/>
                  <a:pt x="1960" y="559"/>
                </a:cubicBezTo>
                <a:cubicBezTo>
                  <a:pt x="1886" y="559"/>
                  <a:pt x="1836" y="505"/>
                  <a:pt x="1836" y="410"/>
                </a:cubicBezTo>
                <a:cubicBezTo>
                  <a:pt x="1836" y="311"/>
                  <a:pt x="1889" y="254"/>
                  <a:pt x="1993" y="254"/>
                </a:cubicBezTo>
                <a:cubicBezTo>
                  <a:pt x="2034" y="254"/>
                  <a:pt x="2067" y="259"/>
                  <a:pt x="2100" y="270"/>
                </a:cubicBezTo>
                <a:close/>
                <a:moveTo>
                  <a:pt x="2038" y="488"/>
                </a:moveTo>
                <a:cubicBezTo>
                  <a:pt x="2038" y="311"/>
                  <a:pt x="2038" y="311"/>
                  <a:pt x="2038" y="311"/>
                </a:cubicBezTo>
                <a:cubicBezTo>
                  <a:pt x="2025" y="309"/>
                  <a:pt x="2011" y="307"/>
                  <a:pt x="1993" y="307"/>
                </a:cubicBezTo>
                <a:cubicBezTo>
                  <a:pt x="1929" y="307"/>
                  <a:pt x="1899" y="347"/>
                  <a:pt x="1899" y="410"/>
                </a:cubicBezTo>
                <a:cubicBezTo>
                  <a:pt x="1899" y="468"/>
                  <a:pt x="1922" y="508"/>
                  <a:pt x="1978" y="508"/>
                </a:cubicBezTo>
                <a:cubicBezTo>
                  <a:pt x="2002" y="508"/>
                  <a:pt x="2022" y="500"/>
                  <a:pt x="2038" y="488"/>
                </a:cubicBezTo>
                <a:close/>
                <a:moveTo>
                  <a:pt x="2418" y="363"/>
                </a:moveTo>
                <a:cubicBezTo>
                  <a:pt x="2418" y="552"/>
                  <a:pt x="2418" y="552"/>
                  <a:pt x="2418" y="552"/>
                </a:cubicBezTo>
                <a:cubicBezTo>
                  <a:pt x="2356" y="552"/>
                  <a:pt x="2356" y="552"/>
                  <a:pt x="2356" y="552"/>
                </a:cubicBezTo>
                <a:cubicBezTo>
                  <a:pt x="2356" y="373"/>
                  <a:pt x="2356" y="373"/>
                  <a:pt x="2356" y="373"/>
                </a:cubicBezTo>
                <a:cubicBezTo>
                  <a:pt x="2356" y="329"/>
                  <a:pt x="2341" y="307"/>
                  <a:pt x="2279" y="307"/>
                </a:cubicBezTo>
                <a:cubicBezTo>
                  <a:pt x="2264" y="307"/>
                  <a:pt x="2247" y="309"/>
                  <a:pt x="2230" y="312"/>
                </a:cubicBezTo>
                <a:cubicBezTo>
                  <a:pt x="2230" y="552"/>
                  <a:pt x="2230" y="552"/>
                  <a:pt x="2230" y="552"/>
                </a:cubicBezTo>
                <a:cubicBezTo>
                  <a:pt x="2168" y="552"/>
                  <a:pt x="2168" y="552"/>
                  <a:pt x="2168" y="552"/>
                </a:cubicBezTo>
                <a:cubicBezTo>
                  <a:pt x="2168" y="270"/>
                  <a:pt x="2168" y="270"/>
                  <a:pt x="2168" y="270"/>
                </a:cubicBezTo>
                <a:cubicBezTo>
                  <a:pt x="2207" y="261"/>
                  <a:pt x="2251" y="254"/>
                  <a:pt x="2281" y="254"/>
                </a:cubicBezTo>
                <a:cubicBezTo>
                  <a:pt x="2384" y="254"/>
                  <a:pt x="2418" y="294"/>
                  <a:pt x="2418" y="363"/>
                </a:cubicBezTo>
                <a:close/>
                <a:moveTo>
                  <a:pt x="2733" y="157"/>
                </a:moveTo>
                <a:cubicBezTo>
                  <a:pt x="2733" y="552"/>
                  <a:pt x="2733" y="552"/>
                  <a:pt x="2733" y="552"/>
                </a:cubicBezTo>
                <a:cubicBezTo>
                  <a:pt x="2676" y="552"/>
                  <a:pt x="2676" y="552"/>
                  <a:pt x="2676" y="552"/>
                </a:cubicBezTo>
                <a:cubicBezTo>
                  <a:pt x="2672" y="516"/>
                  <a:pt x="2672" y="516"/>
                  <a:pt x="2672" y="516"/>
                </a:cubicBezTo>
                <a:cubicBezTo>
                  <a:pt x="2656" y="543"/>
                  <a:pt x="2632" y="559"/>
                  <a:pt x="2591" y="559"/>
                </a:cubicBezTo>
                <a:cubicBezTo>
                  <a:pt x="2517" y="559"/>
                  <a:pt x="2467" y="505"/>
                  <a:pt x="2467" y="410"/>
                </a:cubicBezTo>
                <a:cubicBezTo>
                  <a:pt x="2467" y="311"/>
                  <a:pt x="2520" y="254"/>
                  <a:pt x="2625" y="254"/>
                </a:cubicBezTo>
                <a:cubicBezTo>
                  <a:pt x="2641" y="254"/>
                  <a:pt x="2656" y="256"/>
                  <a:pt x="2671" y="259"/>
                </a:cubicBezTo>
                <a:cubicBezTo>
                  <a:pt x="2671" y="166"/>
                  <a:pt x="2671" y="166"/>
                  <a:pt x="2671" y="166"/>
                </a:cubicBezTo>
                <a:cubicBezTo>
                  <a:pt x="2690" y="159"/>
                  <a:pt x="2712" y="157"/>
                  <a:pt x="2733" y="157"/>
                </a:cubicBezTo>
                <a:close/>
                <a:moveTo>
                  <a:pt x="2671" y="487"/>
                </a:moveTo>
                <a:cubicBezTo>
                  <a:pt x="2671" y="313"/>
                  <a:pt x="2671" y="313"/>
                  <a:pt x="2671" y="313"/>
                </a:cubicBezTo>
                <a:cubicBezTo>
                  <a:pt x="2655" y="310"/>
                  <a:pt x="2638" y="307"/>
                  <a:pt x="2621" y="307"/>
                </a:cubicBezTo>
                <a:cubicBezTo>
                  <a:pt x="2560" y="307"/>
                  <a:pt x="2531" y="346"/>
                  <a:pt x="2531" y="410"/>
                </a:cubicBezTo>
                <a:cubicBezTo>
                  <a:pt x="2531" y="468"/>
                  <a:pt x="2554" y="508"/>
                  <a:pt x="2609" y="508"/>
                </a:cubicBezTo>
                <a:cubicBezTo>
                  <a:pt x="2634" y="508"/>
                  <a:pt x="2654" y="500"/>
                  <a:pt x="2671" y="487"/>
                </a:cubicBezTo>
                <a:close/>
                <a:moveTo>
                  <a:pt x="3045" y="432"/>
                </a:moveTo>
                <a:cubicBezTo>
                  <a:pt x="2847" y="432"/>
                  <a:pt x="2847" y="432"/>
                  <a:pt x="2847" y="432"/>
                </a:cubicBezTo>
                <a:cubicBezTo>
                  <a:pt x="2854" y="482"/>
                  <a:pt x="2884" y="506"/>
                  <a:pt x="2939" y="506"/>
                </a:cubicBezTo>
                <a:cubicBezTo>
                  <a:pt x="2973" y="506"/>
                  <a:pt x="3007" y="499"/>
                  <a:pt x="3038" y="485"/>
                </a:cubicBezTo>
                <a:cubicBezTo>
                  <a:pt x="3036" y="501"/>
                  <a:pt x="3033" y="522"/>
                  <a:pt x="3029" y="541"/>
                </a:cubicBezTo>
                <a:cubicBezTo>
                  <a:pt x="3001" y="554"/>
                  <a:pt x="2971" y="559"/>
                  <a:pt x="2937" y="559"/>
                </a:cubicBezTo>
                <a:cubicBezTo>
                  <a:pt x="2834" y="559"/>
                  <a:pt x="2783" y="502"/>
                  <a:pt x="2783" y="405"/>
                </a:cubicBezTo>
                <a:cubicBezTo>
                  <a:pt x="2783" y="321"/>
                  <a:pt x="2822" y="254"/>
                  <a:pt x="2921" y="254"/>
                </a:cubicBezTo>
                <a:cubicBezTo>
                  <a:pt x="3010" y="254"/>
                  <a:pt x="3048" y="313"/>
                  <a:pt x="3048" y="384"/>
                </a:cubicBezTo>
                <a:cubicBezTo>
                  <a:pt x="3048" y="401"/>
                  <a:pt x="3047" y="415"/>
                  <a:pt x="3045" y="432"/>
                </a:cubicBezTo>
                <a:close/>
                <a:moveTo>
                  <a:pt x="2845" y="380"/>
                </a:moveTo>
                <a:cubicBezTo>
                  <a:pt x="2985" y="380"/>
                  <a:pt x="2985" y="380"/>
                  <a:pt x="2985" y="380"/>
                </a:cubicBezTo>
                <a:cubicBezTo>
                  <a:pt x="2985" y="333"/>
                  <a:pt x="2960" y="306"/>
                  <a:pt x="2918" y="306"/>
                </a:cubicBezTo>
                <a:cubicBezTo>
                  <a:pt x="2874" y="306"/>
                  <a:pt x="2850" y="332"/>
                  <a:pt x="2845" y="380"/>
                </a:cubicBezTo>
                <a:close/>
                <a:moveTo>
                  <a:pt x="3262" y="257"/>
                </a:moveTo>
                <a:cubicBezTo>
                  <a:pt x="3262" y="275"/>
                  <a:pt x="3260" y="298"/>
                  <a:pt x="3256" y="310"/>
                </a:cubicBezTo>
                <a:cubicBezTo>
                  <a:pt x="3241" y="308"/>
                  <a:pt x="3227" y="307"/>
                  <a:pt x="3209" y="307"/>
                </a:cubicBezTo>
                <a:cubicBezTo>
                  <a:pt x="3194" y="307"/>
                  <a:pt x="3179" y="309"/>
                  <a:pt x="3164" y="311"/>
                </a:cubicBezTo>
                <a:cubicBezTo>
                  <a:pt x="3164" y="552"/>
                  <a:pt x="3164" y="552"/>
                  <a:pt x="3164" y="552"/>
                </a:cubicBezTo>
                <a:cubicBezTo>
                  <a:pt x="3102" y="552"/>
                  <a:pt x="3102" y="552"/>
                  <a:pt x="3102" y="552"/>
                </a:cubicBezTo>
                <a:cubicBezTo>
                  <a:pt x="3102" y="270"/>
                  <a:pt x="3102" y="270"/>
                  <a:pt x="3102" y="270"/>
                </a:cubicBezTo>
                <a:cubicBezTo>
                  <a:pt x="3128" y="261"/>
                  <a:pt x="3173" y="254"/>
                  <a:pt x="3208" y="254"/>
                </a:cubicBezTo>
                <a:cubicBezTo>
                  <a:pt x="3227" y="254"/>
                  <a:pt x="3248" y="255"/>
                  <a:pt x="3262" y="2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Tree>
    <p:extLst>
      <p:ext uri="{BB962C8B-B14F-4D97-AF65-F5344CB8AC3E}">
        <p14:creationId xmlns:p14="http://schemas.microsoft.com/office/powerpoint/2010/main" val="203016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ido y gráfico 3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a:prstGeom prst="rect">
            <a:avLst/>
          </a:prstGeom>
        </p:spPr>
        <p:txBody>
          <a:bodyPr/>
          <a:lstStyle>
            <a:lvl1pPr>
              <a:defRPr sz="1300">
                <a:solidFill>
                  <a:schemeClr val="accent1"/>
                </a:solidFill>
              </a:defRPr>
            </a:lvl1pPr>
          </a:lstStyle>
          <a:p>
            <a:fld id="{6F0D30A8-A0F8-EA4A-A8A4-7D81607D5B5A}" type="slidenum">
              <a:rPr lang="es-ES" smtClean="0"/>
              <a:t>‹Nº›</a:t>
            </a:fld>
            <a:endParaRPr lang="es-ES"/>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a:t>Haga clic para modificar los estilos de texto del patrón</a:t>
            </a:r>
          </a:p>
        </p:txBody>
      </p:sp>
      <p:sp>
        <p:nvSpPr>
          <p:cNvPr id="13" name="Marcador de texto 16">
            <a:extLst>
              <a:ext uri="{FF2B5EF4-FFF2-40B4-BE49-F238E27FC236}">
                <a16:creationId xmlns:a16="http://schemas.microsoft.com/office/drawing/2014/main" id="{3C0F691A-2EF3-4A5F-A7E8-E01ADBCA2384}"/>
              </a:ext>
            </a:extLst>
          </p:cNvPr>
          <p:cNvSpPr>
            <a:spLocks noGrp="1"/>
          </p:cNvSpPr>
          <p:nvPr>
            <p:ph type="body" sz="quarter" idx="16"/>
          </p:nvPr>
        </p:nvSpPr>
        <p:spPr>
          <a:xfrm>
            <a:off x="711025" y="1191802"/>
            <a:ext cx="3911401" cy="657546"/>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Haga clic para modificar los estilos de texto del patrón</a:t>
            </a:r>
          </a:p>
        </p:txBody>
      </p:sp>
      <p:sp>
        <p:nvSpPr>
          <p:cNvPr id="9" name="Marcador de texto 16">
            <a:extLst>
              <a:ext uri="{FF2B5EF4-FFF2-40B4-BE49-F238E27FC236}">
                <a16:creationId xmlns:a16="http://schemas.microsoft.com/office/drawing/2014/main" id="{714DD14E-5956-4FB9-8BE1-1064DD293193}"/>
              </a:ext>
            </a:extLst>
          </p:cNvPr>
          <p:cNvSpPr>
            <a:spLocks noGrp="1"/>
          </p:cNvSpPr>
          <p:nvPr>
            <p:ph type="body" sz="quarter" idx="19"/>
          </p:nvPr>
        </p:nvSpPr>
        <p:spPr>
          <a:xfrm>
            <a:off x="5024062" y="1191802"/>
            <a:ext cx="6456737" cy="657546"/>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a:t>Haga clic para modificar los estilos de texto del patrón</a:t>
            </a:r>
          </a:p>
        </p:txBody>
      </p:sp>
      <p:sp>
        <p:nvSpPr>
          <p:cNvPr id="16" name="Marcador de gráfico 4">
            <a:extLst>
              <a:ext uri="{FF2B5EF4-FFF2-40B4-BE49-F238E27FC236}">
                <a16:creationId xmlns:a16="http://schemas.microsoft.com/office/drawing/2014/main" id="{9BA63F5F-FC37-4202-A6A3-A0F3EFAC9EB6}"/>
              </a:ext>
            </a:extLst>
          </p:cNvPr>
          <p:cNvSpPr>
            <a:spLocks noGrp="1"/>
          </p:cNvSpPr>
          <p:nvPr>
            <p:ph type="chart" sz="quarter" idx="20" hasCustomPrompt="1"/>
          </p:nvPr>
        </p:nvSpPr>
        <p:spPr>
          <a:xfrm>
            <a:off x="711200" y="1993900"/>
            <a:ext cx="3911600" cy="3605788"/>
          </a:xfrm>
        </p:spPr>
        <p:txBody>
          <a:bodyPr>
            <a:normAutofit/>
          </a:bodyPr>
          <a:lstStyle>
            <a:lvl1pPr marL="0" indent="0" algn="ctr">
              <a:buFontTx/>
              <a:buNone/>
              <a:defRPr sz="1400">
                <a:solidFill>
                  <a:schemeClr val="tx2"/>
                </a:solidFill>
              </a:defRPr>
            </a:lvl1pPr>
          </a:lstStyle>
          <a:p>
            <a:r>
              <a:rPr lang="es-ES"/>
              <a:t>Inserte aquí su gráfico</a:t>
            </a:r>
          </a:p>
        </p:txBody>
      </p:sp>
      <p:sp>
        <p:nvSpPr>
          <p:cNvPr id="17" name="Marcador de gráfico 4">
            <a:extLst>
              <a:ext uri="{FF2B5EF4-FFF2-40B4-BE49-F238E27FC236}">
                <a16:creationId xmlns:a16="http://schemas.microsoft.com/office/drawing/2014/main" id="{0CABFB2C-905F-4A94-BBC0-7C32FA7695A4}"/>
              </a:ext>
            </a:extLst>
          </p:cNvPr>
          <p:cNvSpPr>
            <a:spLocks noGrp="1"/>
          </p:cNvSpPr>
          <p:nvPr>
            <p:ph type="chart" sz="quarter" idx="21" hasCustomPrompt="1"/>
          </p:nvPr>
        </p:nvSpPr>
        <p:spPr>
          <a:xfrm>
            <a:off x="5024063" y="1993900"/>
            <a:ext cx="6472718" cy="3605788"/>
          </a:xfrm>
        </p:spPr>
        <p:txBody>
          <a:bodyPr>
            <a:normAutofit/>
          </a:bodyPr>
          <a:lstStyle>
            <a:lvl1pPr marL="0" indent="0" algn="ctr">
              <a:buFontTx/>
              <a:buNone/>
              <a:defRPr sz="1400">
                <a:solidFill>
                  <a:schemeClr val="tx2"/>
                </a:solidFill>
              </a:defRPr>
            </a:lvl1pPr>
          </a:lstStyle>
          <a:p>
            <a:r>
              <a:rPr lang="es-ES"/>
              <a:t>Inserte aquí su gráfico</a:t>
            </a:r>
          </a:p>
        </p:txBody>
      </p:sp>
      <p:sp>
        <p:nvSpPr>
          <p:cNvPr id="18" name="Forma libre: forma 17">
            <a:extLst>
              <a:ext uri="{FF2B5EF4-FFF2-40B4-BE49-F238E27FC236}">
                <a16:creationId xmlns:a16="http://schemas.microsoft.com/office/drawing/2014/main" id="{AEAA6F10-C407-4622-AF96-B2605139D86B}"/>
              </a:ext>
            </a:extLst>
          </p:cNvPr>
          <p:cNvSpPr/>
          <p:nvPr/>
        </p:nvSpPr>
        <p:spPr>
          <a:xfrm>
            <a:off x="4742395" y="3685061"/>
            <a:ext cx="187151" cy="207057"/>
          </a:xfrm>
          <a:custGeom>
            <a:avLst/>
            <a:gdLst/>
            <a:ahLst/>
            <a:cxnLst/>
            <a:rect l="l" t="t" r="r" b="b"/>
            <a:pathLst>
              <a:path w="187151" h="207057">
                <a:moveTo>
                  <a:pt x="0" y="0"/>
                </a:moveTo>
                <a:lnTo>
                  <a:pt x="187151" y="80925"/>
                </a:lnTo>
                <a:lnTo>
                  <a:pt x="187151" y="125574"/>
                </a:lnTo>
                <a:lnTo>
                  <a:pt x="0" y="207057"/>
                </a:lnTo>
                <a:lnTo>
                  <a:pt x="0" y="154409"/>
                </a:lnTo>
                <a:lnTo>
                  <a:pt x="130596" y="103064"/>
                </a:lnTo>
                <a:lnTo>
                  <a:pt x="0" y="522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C6F217A7-E64B-4E3A-9341-F02B4B6515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164373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dor rojo">
    <p:spTree>
      <p:nvGrpSpPr>
        <p:cNvPr id="1" name=""/>
        <p:cNvGrpSpPr/>
        <p:nvPr/>
      </p:nvGrpSpPr>
      <p:grpSpPr>
        <a:xfrm>
          <a:off x="0" y="0"/>
          <a:ext cx="0" cy="0"/>
          <a:chOff x="0" y="0"/>
          <a:chExt cx="0" cy="0"/>
        </a:xfrm>
      </p:grpSpPr>
      <p:sp>
        <p:nvSpPr>
          <p:cNvPr id="6" name="Forma libre: forma 5">
            <a:extLst>
              <a:ext uri="{FF2B5EF4-FFF2-40B4-BE49-F238E27FC236}">
                <a16:creationId xmlns:a16="http://schemas.microsoft.com/office/drawing/2014/main" id="{1CB60B27-3339-4968-B60C-5595DBAA9393}"/>
              </a:ext>
            </a:extLst>
          </p:cNvPr>
          <p:cNvSpPr/>
          <p:nvPr userDrawn="1"/>
        </p:nvSpPr>
        <p:spPr>
          <a:xfrm>
            <a:off x="1" y="0"/>
            <a:ext cx="10555357" cy="6858000"/>
          </a:xfrm>
          <a:custGeom>
            <a:avLst/>
            <a:gdLst>
              <a:gd name="connsiteX0" fmla="*/ 0 w 10555357"/>
              <a:gd name="connsiteY0" fmla="*/ 0 h 6858000"/>
              <a:gd name="connsiteX1" fmla="*/ 10555357 w 10555357"/>
              <a:gd name="connsiteY1" fmla="*/ 0 h 6858000"/>
              <a:gd name="connsiteX2" fmla="*/ 10555357 w 10555357"/>
              <a:gd name="connsiteY2" fmla="*/ 2822713 h 6858000"/>
              <a:gd name="connsiteX3" fmla="*/ 8925339 w 10555357"/>
              <a:gd name="connsiteY3" fmla="*/ 2822713 h 6858000"/>
              <a:gd name="connsiteX4" fmla="*/ 8925339 w 10555357"/>
              <a:gd name="connsiteY4" fmla="*/ 6858000 h 6858000"/>
              <a:gd name="connsiteX5" fmla="*/ 0 w 1055535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5357" h="6858000">
                <a:moveTo>
                  <a:pt x="0" y="0"/>
                </a:moveTo>
                <a:lnTo>
                  <a:pt x="10555357" y="0"/>
                </a:lnTo>
                <a:lnTo>
                  <a:pt x="10555357" y="2822713"/>
                </a:lnTo>
                <a:lnTo>
                  <a:pt x="8925339" y="2822713"/>
                </a:lnTo>
                <a:lnTo>
                  <a:pt x="892533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 name="Título 1">
            <a:extLst>
              <a:ext uri="{FF2B5EF4-FFF2-40B4-BE49-F238E27FC236}">
                <a16:creationId xmlns:a16="http://schemas.microsoft.com/office/drawing/2014/main" id="{B045CB15-1F44-40E1-909E-6233010BC133}"/>
              </a:ext>
            </a:extLst>
          </p:cNvPr>
          <p:cNvSpPr>
            <a:spLocks noGrp="1"/>
          </p:cNvSpPr>
          <p:nvPr>
            <p:ph type="title"/>
          </p:nvPr>
        </p:nvSpPr>
        <p:spPr>
          <a:xfrm>
            <a:off x="722519" y="626373"/>
            <a:ext cx="4386194" cy="2852737"/>
          </a:xfrm>
        </p:spPr>
        <p:txBody>
          <a:bodyPr anchor="t">
            <a:normAutofit/>
          </a:bodyPr>
          <a:lstStyle>
            <a:lvl1pPr>
              <a:lnSpc>
                <a:spcPct val="100000"/>
              </a:lnSpc>
              <a:defRPr sz="4000">
                <a:solidFill>
                  <a:schemeClr val="bg1"/>
                </a:solidFill>
              </a:defRPr>
            </a:lvl1pPr>
          </a:lstStyle>
          <a:p>
            <a:r>
              <a:rPr lang="es-ES" dirty="0"/>
              <a:t>Haga clic para modificar el estilo de título del patrón</a:t>
            </a:r>
          </a:p>
        </p:txBody>
      </p:sp>
      <p:sp>
        <p:nvSpPr>
          <p:cNvPr id="14" name="Marcador de texto 13">
            <a:extLst>
              <a:ext uri="{FF2B5EF4-FFF2-40B4-BE49-F238E27FC236}">
                <a16:creationId xmlns:a16="http://schemas.microsoft.com/office/drawing/2014/main" id="{6E38BAEA-EEE9-4346-9DB7-91D26BC942D7}"/>
              </a:ext>
            </a:extLst>
          </p:cNvPr>
          <p:cNvSpPr>
            <a:spLocks noGrp="1"/>
          </p:cNvSpPr>
          <p:nvPr>
            <p:ph type="body" sz="quarter" idx="14" hasCustomPrompt="1"/>
          </p:nvPr>
        </p:nvSpPr>
        <p:spPr>
          <a:xfrm>
            <a:off x="8945217" y="3270526"/>
            <a:ext cx="2958754" cy="2364961"/>
          </a:xfrm>
        </p:spPr>
        <p:txBody>
          <a:bodyPr>
            <a:noAutofit/>
          </a:bodyPr>
          <a:lstStyle>
            <a:lvl1pPr marL="0" indent="0" algn="r">
              <a:buFontTx/>
              <a:buNone/>
              <a:defRPr sz="16600">
                <a:solidFill>
                  <a:schemeClr val="accent1"/>
                </a:solidFill>
              </a:defRPr>
            </a:lvl1pPr>
            <a:lvl2pPr>
              <a:defRPr sz="13800">
                <a:solidFill>
                  <a:schemeClr val="tx1"/>
                </a:solidFill>
              </a:defRPr>
            </a:lvl2pPr>
            <a:lvl3pPr>
              <a:defRPr sz="11500">
                <a:solidFill>
                  <a:schemeClr val="tx1"/>
                </a:solidFill>
              </a:defRPr>
            </a:lvl3pPr>
            <a:lvl4pPr>
              <a:defRPr sz="9600">
                <a:solidFill>
                  <a:schemeClr val="tx1"/>
                </a:solidFill>
              </a:defRPr>
            </a:lvl4pPr>
            <a:lvl5pPr>
              <a:defRPr sz="9600">
                <a:solidFill>
                  <a:schemeClr val="tx1"/>
                </a:solidFill>
              </a:defRPr>
            </a:lvl5pPr>
          </a:lstStyle>
          <a:p>
            <a:pPr lvl="0"/>
            <a:r>
              <a:rPr lang="es-ES" dirty="0"/>
              <a:t>00</a:t>
            </a:r>
          </a:p>
        </p:txBody>
      </p:sp>
    </p:spTree>
    <p:extLst>
      <p:ext uri="{BB962C8B-B14F-4D97-AF65-F5344CB8AC3E}">
        <p14:creationId xmlns:p14="http://schemas.microsoft.com/office/powerpoint/2010/main" val="408278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erre y contact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144F3F9-4FBD-4CE5-B411-FC7E8EF2F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938" y="5756774"/>
            <a:ext cx="2849562" cy="271392"/>
          </a:xfrm>
          <a:prstGeom prst="rect">
            <a:avLst/>
          </a:prstGeom>
        </p:spPr>
      </p:pic>
      <p:sp>
        <p:nvSpPr>
          <p:cNvPr id="19" name="Forma libre: forma 18">
            <a:extLst>
              <a:ext uri="{FF2B5EF4-FFF2-40B4-BE49-F238E27FC236}">
                <a16:creationId xmlns:a16="http://schemas.microsoft.com/office/drawing/2014/main" id="{B61CF4CC-ED27-4967-A11A-B838DFD4D9A3}"/>
              </a:ext>
            </a:extLst>
          </p:cNvPr>
          <p:cNvSpPr/>
          <p:nvPr/>
        </p:nvSpPr>
        <p:spPr>
          <a:xfrm>
            <a:off x="0" y="5229922"/>
            <a:ext cx="12192000" cy="1628078"/>
          </a:xfrm>
          <a:custGeom>
            <a:avLst/>
            <a:gdLst>
              <a:gd name="connsiteX0" fmla="*/ 8943278 w 12192000"/>
              <a:gd name="connsiteY0" fmla="*/ 0 h 1628078"/>
              <a:gd name="connsiteX1" fmla="*/ 12192000 w 12192000"/>
              <a:gd name="connsiteY1" fmla="*/ 0 h 1628078"/>
              <a:gd name="connsiteX2" fmla="*/ 12192000 w 12192000"/>
              <a:gd name="connsiteY2" fmla="*/ 1628078 h 1628078"/>
              <a:gd name="connsiteX3" fmla="*/ 0 w 12192000"/>
              <a:gd name="connsiteY3" fmla="*/ 1628078 h 1628078"/>
              <a:gd name="connsiteX4" fmla="*/ 0 w 12192000"/>
              <a:gd name="connsiteY4" fmla="*/ 1226634 h 1628078"/>
              <a:gd name="connsiteX5" fmla="*/ 8943278 w 12192000"/>
              <a:gd name="connsiteY5" fmla="*/ 1226634 h 162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628078">
                <a:moveTo>
                  <a:pt x="8943278" y="0"/>
                </a:moveTo>
                <a:lnTo>
                  <a:pt x="12192000" y="0"/>
                </a:lnTo>
                <a:lnTo>
                  <a:pt x="12192000" y="1628078"/>
                </a:lnTo>
                <a:lnTo>
                  <a:pt x="0" y="1628078"/>
                </a:lnTo>
                <a:lnTo>
                  <a:pt x="0" y="1226634"/>
                </a:lnTo>
                <a:lnTo>
                  <a:pt x="8943278" y="1226634"/>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Resultado de imagen de DJSI Member Log">
            <a:extLst>
              <a:ext uri="{FF2B5EF4-FFF2-40B4-BE49-F238E27FC236}">
                <a16:creationId xmlns:a16="http://schemas.microsoft.com/office/drawing/2014/main" id="{892B8B9E-DEBC-4365-A4A8-EB9654BA30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918" y="5573143"/>
            <a:ext cx="1347482" cy="45544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upo 19">
            <a:extLst>
              <a:ext uri="{FF2B5EF4-FFF2-40B4-BE49-F238E27FC236}">
                <a16:creationId xmlns:a16="http://schemas.microsoft.com/office/drawing/2014/main" id="{246620ED-93B0-4966-8E36-4B883B49E634}"/>
              </a:ext>
            </a:extLst>
          </p:cNvPr>
          <p:cNvGrpSpPr/>
          <p:nvPr/>
        </p:nvGrpSpPr>
        <p:grpSpPr>
          <a:xfrm>
            <a:off x="7612559" y="5573576"/>
            <a:ext cx="578707" cy="455017"/>
            <a:chOff x="2203451" y="-4230356"/>
            <a:chExt cx="6896100" cy="5422158"/>
          </a:xfrm>
        </p:grpSpPr>
        <p:pic>
          <p:nvPicPr>
            <p:cNvPr id="22" name="Imagen 21" descr="Imagen relacionada">
              <a:extLst>
                <a:ext uri="{FF2B5EF4-FFF2-40B4-BE49-F238E27FC236}">
                  <a16:creationId xmlns:a16="http://schemas.microsoft.com/office/drawing/2014/main" id="{E4D48186-AF8E-4052-97D2-CCAFD0E1AC7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8085" y="-4230356"/>
              <a:ext cx="3798276" cy="3838472"/>
            </a:xfrm>
            <a:custGeom>
              <a:avLst/>
              <a:gdLst>
                <a:gd name="connsiteX0" fmla="*/ 1899138 w 3798276"/>
                <a:gd name="connsiteY0" fmla="*/ 0 h 3838472"/>
                <a:gd name="connsiteX1" fmla="*/ 3798276 w 3798276"/>
                <a:gd name="connsiteY1" fmla="*/ 1919236 h 3838472"/>
                <a:gd name="connsiteX2" fmla="*/ 1899138 w 3798276"/>
                <a:gd name="connsiteY2" fmla="*/ 3838472 h 3838472"/>
                <a:gd name="connsiteX3" fmla="*/ 0 w 3798276"/>
                <a:gd name="connsiteY3" fmla="*/ 1919236 h 3838472"/>
                <a:gd name="connsiteX4" fmla="*/ 1899138 w 3798276"/>
                <a:gd name="connsiteY4" fmla="*/ 0 h 383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276" h="3838472">
                  <a:moveTo>
                    <a:pt x="1899138" y="0"/>
                  </a:moveTo>
                  <a:cubicBezTo>
                    <a:pt x="2948003" y="0"/>
                    <a:pt x="3798276" y="859271"/>
                    <a:pt x="3798276" y="1919236"/>
                  </a:cubicBezTo>
                  <a:cubicBezTo>
                    <a:pt x="3798276" y="2979201"/>
                    <a:pt x="2948003" y="3838472"/>
                    <a:pt x="1899138" y="3838472"/>
                  </a:cubicBezTo>
                  <a:cubicBezTo>
                    <a:pt x="850273" y="3838472"/>
                    <a:pt x="0" y="2979201"/>
                    <a:pt x="0" y="1919236"/>
                  </a:cubicBezTo>
                  <a:cubicBezTo>
                    <a:pt x="0" y="859271"/>
                    <a:pt x="850273" y="0"/>
                    <a:pt x="1899138" y="0"/>
                  </a:cubicBezTo>
                  <a:close/>
                </a:path>
              </a:pathLst>
            </a:custGeom>
            <a:noFill/>
            <a:extLst>
              <a:ext uri="{909E8E84-426E-40DD-AFC4-6F175D3DCCD1}">
                <a14:hiddenFill xmlns:a14="http://schemas.microsoft.com/office/drawing/2010/main">
                  <a:solidFill>
                    <a:srgbClr val="FFFFFF"/>
                  </a:solidFill>
                </a14:hiddenFill>
              </a:ext>
            </a:extLst>
          </p:spPr>
        </p:pic>
        <p:pic>
          <p:nvPicPr>
            <p:cNvPr id="24" name="Imagen 23" descr="Imagen relacionada">
              <a:extLst>
                <a:ext uri="{FF2B5EF4-FFF2-40B4-BE49-F238E27FC236}">
                  <a16:creationId xmlns:a16="http://schemas.microsoft.com/office/drawing/2014/main" id="{411507B2-E393-4DDC-B151-70751F9943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3451" y="0"/>
              <a:ext cx="6896100" cy="1191802"/>
            </a:xfrm>
            <a:custGeom>
              <a:avLst/>
              <a:gdLst>
                <a:gd name="connsiteX0" fmla="*/ 0 w 6896100"/>
                <a:gd name="connsiteY0" fmla="*/ 0 h 1191802"/>
                <a:gd name="connsiteX1" fmla="*/ 6896100 w 6896100"/>
                <a:gd name="connsiteY1" fmla="*/ 0 h 1191802"/>
                <a:gd name="connsiteX2" fmla="*/ 6896100 w 6896100"/>
                <a:gd name="connsiteY2" fmla="*/ 1191802 h 1191802"/>
                <a:gd name="connsiteX3" fmla="*/ 0 w 6896100"/>
                <a:gd name="connsiteY3" fmla="*/ 1191802 h 1191802"/>
              </a:gdLst>
              <a:ahLst/>
              <a:cxnLst>
                <a:cxn ang="0">
                  <a:pos x="connsiteX0" y="connsiteY0"/>
                </a:cxn>
                <a:cxn ang="0">
                  <a:pos x="connsiteX1" y="connsiteY1"/>
                </a:cxn>
                <a:cxn ang="0">
                  <a:pos x="connsiteX2" y="connsiteY2"/>
                </a:cxn>
                <a:cxn ang="0">
                  <a:pos x="connsiteX3" y="connsiteY3"/>
                </a:cxn>
              </a:cxnLst>
              <a:rect l="l" t="t" r="r" b="b"/>
              <a:pathLst>
                <a:path w="6896100" h="1191802">
                  <a:moveTo>
                    <a:pt x="0" y="0"/>
                  </a:moveTo>
                  <a:lnTo>
                    <a:pt x="6896100" y="0"/>
                  </a:lnTo>
                  <a:lnTo>
                    <a:pt x="6896100" y="1191802"/>
                  </a:lnTo>
                  <a:lnTo>
                    <a:pt x="0" y="1191802"/>
                  </a:lnTo>
                  <a:close/>
                </a:path>
              </a:pathLst>
            </a:custGeom>
            <a:noFill/>
            <a:extLst>
              <a:ext uri="{909E8E84-426E-40DD-AFC4-6F175D3DCCD1}">
                <a14:hiddenFill xmlns:a14="http://schemas.microsoft.com/office/drawing/2010/main">
                  <a:solidFill>
                    <a:srgbClr val="FFFFFF"/>
                  </a:solidFill>
                </a14:hiddenFill>
              </a:ext>
            </a:extLst>
          </p:spPr>
        </p:pic>
      </p:grpSp>
      <p:sp>
        <p:nvSpPr>
          <p:cNvPr id="23" name="CuadroTexto 22">
            <a:extLst>
              <a:ext uri="{FF2B5EF4-FFF2-40B4-BE49-F238E27FC236}">
                <a16:creationId xmlns:a16="http://schemas.microsoft.com/office/drawing/2014/main" id="{B163354C-97AE-4FC8-BF01-B7FCA9B2C7C0}"/>
              </a:ext>
            </a:extLst>
          </p:cNvPr>
          <p:cNvSpPr txBox="1"/>
          <p:nvPr/>
        </p:nvSpPr>
        <p:spPr>
          <a:xfrm>
            <a:off x="719288" y="1945649"/>
            <a:ext cx="3365478" cy="1169551"/>
          </a:xfrm>
          <a:prstGeom prst="rect">
            <a:avLst/>
          </a:prstGeom>
          <a:noFill/>
        </p:spPr>
        <p:txBody>
          <a:bodyPr wrap="square" rtlCol="0">
            <a:spAutoFit/>
          </a:bodyPr>
          <a:lstStyle/>
          <a:p>
            <a:r>
              <a:rPr lang="es-ES" sz="1400">
                <a:solidFill>
                  <a:schemeClr val="tx2"/>
                </a:solidFill>
                <a:latin typeface="Santander Text" panose="020B0504020201020104" pitchFamily="34" charset="0"/>
                <a:ea typeface="Open Sans" panose="020B0606030504020204" pitchFamily="34" charset="0"/>
                <a:cs typeface="Open Sans" panose="020B0606030504020204" pitchFamily="34" charset="0"/>
              </a:rPr>
              <a:t>Nuestra misión es contribuir al progreso de las personas y de las empresas.</a:t>
            </a:r>
          </a:p>
          <a:p>
            <a:endParaRPr lang="es-ES" sz="1400">
              <a:solidFill>
                <a:schemeClr val="tx2"/>
              </a:solidFill>
              <a:latin typeface="Santander Text" panose="020B0504020201020104" pitchFamily="34" charset="0"/>
              <a:ea typeface="Open Sans" panose="020B0606030504020204" pitchFamily="34" charset="0"/>
              <a:cs typeface="Open Sans" panose="020B0606030504020204" pitchFamily="34" charset="0"/>
            </a:endParaRPr>
          </a:p>
          <a:p>
            <a:r>
              <a:rPr lang="es-ES" sz="1400">
                <a:solidFill>
                  <a:schemeClr val="tx2"/>
                </a:solidFill>
                <a:latin typeface="Santander Text" panose="020B0504020201020104" pitchFamily="34" charset="0"/>
                <a:ea typeface="Open Sans" panose="020B0606030504020204" pitchFamily="34" charset="0"/>
                <a:cs typeface="Open Sans" panose="020B0606030504020204" pitchFamily="34" charset="0"/>
              </a:rPr>
              <a:t>Nuestra cultura se basa en la creencia de que todo lo que hacemos debe ser</a:t>
            </a:r>
          </a:p>
        </p:txBody>
      </p:sp>
      <p:pic>
        <p:nvPicPr>
          <p:cNvPr id="25" name="Gráfico 24">
            <a:extLst>
              <a:ext uri="{FF2B5EF4-FFF2-40B4-BE49-F238E27FC236}">
                <a16:creationId xmlns:a16="http://schemas.microsoft.com/office/drawing/2014/main" id="{B0E05CB1-1BF0-48C0-9240-26433BD0868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9150" y="3461863"/>
            <a:ext cx="2790825" cy="202298"/>
          </a:xfrm>
          <a:prstGeom prst="rect">
            <a:avLst/>
          </a:prstGeom>
        </p:spPr>
      </p:pic>
      <p:sp>
        <p:nvSpPr>
          <p:cNvPr id="28" name="CuadroTexto 27">
            <a:extLst>
              <a:ext uri="{FF2B5EF4-FFF2-40B4-BE49-F238E27FC236}">
                <a16:creationId xmlns:a16="http://schemas.microsoft.com/office/drawing/2014/main" id="{68E35268-345F-47C7-ADB2-CE92421E8EED}"/>
              </a:ext>
            </a:extLst>
          </p:cNvPr>
          <p:cNvSpPr txBox="1"/>
          <p:nvPr/>
        </p:nvSpPr>
        <p:spPr>
          <a:xfrm>
            <a:off x="721506" y="628193"/>
            <a:ext cx="3365478" cy="707886"/>
          </a:xfrm>
          <a:prstGeom prst="rect">
            <a:avLst/>
          </a:prstGeom>
          <a:noFill/>
        </p:spPr>
        <p:txBody>
          <a:bodyPr wrap="square" rtlCol="0">
            <a:spAutoFit/>
          </a:bodyPr>
          <a:lstStyle/>
          <a:p>
            <a:r>
              <a:rPr lang="es-ES" sz="4000">
                <a:solidFill>
                  <a:schemeClr val="accent1"/>
                </a:solidFill>
              </a:rPr>
              <a:t>Gracias.</a:t>
            </a:r>
          </a:p>
        </p:txBody>
      </p:sp>
      <p:sp>
        <p:nvSpPr>
          <p:cNvPr id="31" name="Forma libre: forma 30">
            <a:extLst>
              <a:ext uri="{FF2B5EF4-FFF2-40B4-BE49-F238E27FC236}">
                <a16:creationId xmlns:a16="http://schemas.microsoft.com/office/drawing/2014/main" id="{073BDF73-2FC7-4E8C-B95B-B68B9F5D3BE9}"/>
              </a:ext>
            </a:extLst>
          </p:cNvPr>
          <p:cNvSpPr/>
          <p:nvPr/>
        </p:nvSpPr>
        <p:spPr>
          <a:xfrm>
            <a:off x="0" y="5229922"/>
            <a:ext cx="12196689" cy="1628078"/>
          </a:xfrm>
          <a:custGeom>
            <a:avLst/>
            <a:gdLst>
              <a:gd name="connsiteX0" fmla="*/ 8932985 w 12196689"/>
              <a:gd name="connsiteY0" fmla="*/ 0 h 1628078"/>
              <a:gd name="connsiteX1" fmla="*/ 12196689 w 12196689"/>
              <a:gd name="connsiteY1" fmla="*/ 0 h 1628078"/>
              <a:gd name="connsiteX2" fmla="*/ 12196689 w 12196689"/>
              <a:gd name="connsiteY2" fmla="*/ 1628078 h 1628078"/>
              <a:gd name="connsiteX3" fmla="*/ 0 w 12196689"/>
              <a:gd name="connsiteY3" fmla="*/ 1628078 h 1628078"/>
              <a:gd name="connsiteX4" fmla="*/ 0 w 12196689"/>
              <a:gd name="connsiteY4" fmla="*/ 1213081 h 1628078"/>
              <a:gd name="connsiteX5" fmla="*/ 8932985 w 12196689"/>
              <a:gd name="connsiteY5" fmla="*/ 1213081 h 162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6689" h="1628078">
                <a:moveTo>
                  <a:pt x="8932985" y="0"/>
                </a:moveTo>
                <a:lnTo>
                  <a:pt x="12196689" y="0"/>
                </a:lnTo>
                <a:lnTo>
                  <a:pt x="12196689" y="1628078"/>
                </a:lnTo>
                <a:lnTo>
                  <a:pt x="0" y="1628078"/>
                </a:lnTo>
                <a:lnTo>
                  <a:pt x="0" y="1213081"/>
                </a:lnTo>
                <a:lnTo>
                  <a:pt x="8932985" y="12130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Tree>
    <p:extLst>
      <p:ext uri="{BB962C8B-B14F-4D97-AF65-F5344CB8AC3E}">
        <p14:creationId xmlns:p14="http://schemas.microsoft.com/office/powerpoint/2010/main" val="410262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libre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428626" y="506432"/>
            <a:ext cx="11052349" cy="1013896"/>
          </a:xfrm>
        </p:spPr>
        <p:txBody>
          <a:bodyPr anchor="ctr">
            <a:normAutofit/>
          </a:bodyPr>
          <a:lstStyle>
            <a:lvl1pPr>
              <a:defRPr sz="3600">
                <a:solidFill>
                  <a:schemeClr val="accent1"/>
                </a:solidFill>
                <a:latin typeface="Santander Text" panose="020B0504020201020104" pitchFamily="34" charset="0"/>
                <a:ea typeface="Open Sans" panose="020B0606030504020204" pitchFamily="34" charset="0"/>
                <a:cs typeface="Open Sans" panose="020B0606030504020204" pitchFamily="34" charset="0"/>
              </a:defRPr>
            </a:lvl1pPr>
          </a:lstStyle>
          <a:p>
            <a:r>
              <a:rPr lang="es-ES"/>
              <a:t>Aquí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9448800" y="6482650"/>
            <a:ext cx="2743200" cy="365125"/>
          </a:xfrm>
          <a:prstGeom prst="rect">
            <a:avLst/>
          </a:prstGeom>
        </p:spPr>
        <p:txBody>
          <a:bodyPr/>
          <a:lstStyle>
            <a:lvl1pPr>
              <a:defRPr sz="1300">
                <a:solidFill>
                  <a:schemeClr val="tx1">
                    <a:lumMod val="50000"/>
                    <a:lumOff val="50000"/>
                  </a:schemeClr>
                </a:solidFill>
              </a:defRPr>
            </a:lvl1pPr>
          </a:lstStyle>
          <a:p>
            <a:fld id="{6F0D30A8-A0F8-EA4A-A8A4-7D81607D5B5A}" type="slidenum">
              <a:rPr lang="es-ES" smtClean="0"/>
              <a:t>‹Nº›</a:t>
            </a:fld>
            <a:endParaRPr lang="es-ES"/>
          </a:p>
        </p:txBody>
      </p:sp>
      <p:sp>
        <p:nvSpPr>
          <p:cNvPr id="4" name="Marcador de texto 3"/>
          <p:cNvSpPr>
            <a:spLocks noGrp="1"/>
          </p:cNvSpPr>
          <p:nvPr>
            <p:ph type="body" sz="quarter" idx="17"/>
          </p:nvPr>
        </p:nvSpPr>
        <p:spPr>
          <a:xfrm>
            <a:off x="6337300" y="1721961"/>
            <a:ext cx="5143675" cy="4629608"/>
          </a:xfrm>
        </p:spPr>
        <p:txBody>
          <a:bodyPr>
            <a:noAutofit/>
          </a:bodyPr>
          <a:lstStyle>
            <a:lvl1pPr marL="0" indent="0">
              <a:buNone/>
              <a:defRPr lang="es-ES" sz="1700" kern="1200" dirty="0" smtClean="0">
                <a:solidFill>
                  <a:schemeClr val="tx1">
                    <a:lumMod val="65000"/>
                    <a:lumOff val="35000"/>
                  </a:schemeClr>
                </a:solidFill>
                <a:latin typeface="Santander Text" panose="020B0504020201020104" pitchFamily="34" charset="0"/>
                <a:ea typeface="Open Sans" panose="020B0606030504020204" pitchFamily="34" charset="0"/>
                <a:cs typeface="Open Sans" panose="020B0606030504020204" pitchFamily="34" charset="0"/>
              </a:defRPr>
            </a:lvl1pPr>
            <a:lvl2pPr marL="457200" indent="0">
              <a:buNone/>
              <a:defRPr lang="es-ES" sz="1700" kern="1200" dirty="0" smtClean="0">
                <a:solidFill>
                  <a:schemeClr val="tx1">
                    <a:lumMod val="65000"/>
                    <a:lumOff val="35000"/>
                  </a:schemeClr>
                </a:solidFill>
                <a:latin typeface="+mj-lt"/>
                <a:ea typeface="+mj-ea"/>
                <a:cs typeface="+mj-cs"/>
              </a:defRPr>
            </a:lvl2pPr>
            <a:lvl3pPr marL="914400" indent="0">
              <a:buNone/>
              <a:defRPr lang="es-ES" sz="1700" kern="1200" dirty="0" smtClean="0">
                <a:solidFill>
                  <a:schemeClr val="tx1">
                    <a:lumMod val="65000"/>
                    <a:lumOff val="35000"/>
                  </a:schemeClr>
                </a:solidFill>
                <a:latin typeface="+mj-lt"/>
                <a:ea typeface="+mj-ea"/>
                <a:cs typeface="+mj-cs"/>
              </a:defRPr>
            </a:lvl3pPr>
            <a:lvl4pPr marL="1371600" indent="0">
              <a:buNone/>
              <a:defRPr lang="es-ES" sz="1700" kern="1200" dirty="0" smtClean="0">
                <a:solidFill>
                  <a:schemeClr val="tx1">
                    <a:lumMod val="65000"/>
                    <a:lumOff val="35000"/>
                  </a:schemeClr>
                </a:solidFill>
                <a:latin typeface="+mj-lt"/>
                <a:ea typeface="+mj-ea"/>
                <a:cs typeface="+mj-cs"/>
              </a:defRPr>
            </a:lvl4pPr>
            <a:lvl5pPr marL="1828800" indent="0">
              <a:buNone/>
              <a:defRPr lang="en-GB" sz="1700" kern="1200" dirty="0">
                <a:solidFill>
                  <a:schemeClr val="tx1">
                    <a:lumMod val="65000"/>
                    <a:lumOff val="35000"/>
                  </a:schemeClr>
                </a:solidFill>
                <a:latin typeface="+mj-lt"/>
                <a:ea typeface="+mj-ea"/>
                <a:cs typeface="+mj-cs"/>
              </a:defRPr>
            </a:lvl5pPr>
          </a:lstStyle>
          <a:p>
            <a:pPr lvl="0"/>
            <a:r>
              <a:rPr lang="es-ES"/>
              <a:t>Haga clic para modificar los estilos de texto del patrón</a:t>
            </a:r>
          </a:p>
        </p:txBody>
      </p:sp>
      <p:sp>
        <p:nvSpPr>
          <p:cNvPr id="5" name="Rectángulo 4"/>
          <p:cNvSpPr/>
          <p:nvPr/>
        </p:nvSpPr>
        <p:spPr>
          <a:xfrm>
            <a:off x="428625" y="168608"/>
            <a:ext cx="5526698" cy="27238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s-ES" sz="1300" b="0" i="0" u="none" strike="noStrike" kern="1200" cap="none" spc="50" normalizeH="0" baseline="0" noProof="0">
                <a:ln>
                  <a:noFill/>
                </a:ln>
                <a:solidFill>
                  <a:prstClr val="black">
                    <a:lumMod val="50000"/>
                    <a:lumOff val="50000"/>
                  </a:prstClr>
                </a:solidFill>
                <a:effectLst/>
                <a:uLnTx/>
                <a:uFillTx/>
                <a:latin typeface="Santander Text Light" panose="020B0304020201020104" pitchFamily="34" charset="0"/>
                <a:ea typeface="Open Sans" panose="020B0606030504020204" pitchFamily="34" charset="0"/>
                <a:cs typeface="Open Sans" panose="020B0606030504020204" pitchFamily="34" charset="0"/>
              </a:rPr>
              <a:t>Santander Global Tech – Modelo de Colaboración</a:t>
            </a:r>
          </a:p>
        </p:txBody>
      </p:sp>
      <p:sp>
        <p:nvSpPr>
          <p:cNvPr id="6" name="Marcador de posición de imagen 5"/>
          <p:cNvSpPr>
            <a:spLocks noGrp="1"/>
          </p:cNvSpPr>
          <p:nvPr>
            <p:ph type="pic" sz="quarter" idx="18"/>
          </p:nvPr>
        </p:nvSpPr>
        <p:spPr>
          <a:xfrm>
            <a:off x="-2138729" y="1551396"/>
            <a:ext cx="7853699" cy="7853699"/>
          </a:xfrm>
          <a:prstGeom prst="ellipse">
            <a:avLst/>
          </a:prstGeom>
        </p:spPr>
        <p:txBody>
          <a:bodyPr/>
          <a:lstStyle/>
          <a:p>
            <a:r>
              <a:rPr lang="es-ES"/>
              <a:t>Haga clic en el icono para agregar una imagen</a:t>
            </a:r>
          </a:p>
        </p:txBody>
      </p:sp>
      <p:sp>
        <p:nvSpPr>
          <p:cNvPr id="8" name="Elipse 7"/>
          <p:cNvSpPr/>
          <p:nvPr/>
        </p:nvSpPr>
        <p:spPr>
          <a:xfrm>
            <a:off x="-2138729" y="1551397"/>
            <a:ext cx="7853699" cy="7853699"/>
          </a:xfrm>
          <a:prstGeom prst="ellipse">
            <a:avLst/>
          </a:prstGeom>
          <a:solidFill>
            <a:srgbClr val="DEED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9894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ra">
    <p:spTree>
      <p:nvGrpSpPr>
        <p:cNvPr id="1" name=""/>
        <p:cNvGrpSpPr/>
        <p:nvPr/>
      </p:nvGrpSpPr>
      <p:grpSpPr>
        <a:xfrm>
          <a:off x="0" y="0"/>
          <a:ext cx="0" cy="0"/>
          <a:chOff x="0" y="0"/>
          <a:chExt cx="0" cy="0"/>
        </a:xfrm>
      </p:grpSpPr>
      <p:sp>
        <p:nvSpPr>
          <p:cNvPr id="17" name="CuadroTexto 16"/>
          <p:cNvSpPr txBox="1"/>
          <p:nvPr userDrawn="1"/>
        </p:nvSpPr>
        <p:spPr>
          <a:xfrm>
            <a:off x="4" y="1"/>
            <a:ext cx="684624" cy="481691"/>
          </a:xfrm>
          <a:prstGeom prst="rect">
            <a:avLst/>
          </a:prstGeom>
          <a:noFill/>
        </p:spPr>
        <p:txBody>
          <a:bodyPr wrap="square" lIns="0" tIns="0" rIns="0" bIns="0" rtlCol="0" anchor="ctr">
            <a:noAutofit/>
          </a:bodyPr>
          <a:lstStyle/>
          <a:p>
            <a:pPr algn="r"/>
            <a:r>
              <a:rPr lang="es-ES" sz="2133">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7" name="Rectángulo 6">
            <a:extLst>
              <a:ext uri="{FF2B5EF4-FFF2-40B4-BE49-F238E27FC236}">
                <a16:creationId xmlns:a16="http://schemas.microsoft.com/office/drawing/2014/main" id="{C8758CA3-6FEC-8742-8A7B-CDFB6DD2EF56}"/>
              </a:ext>
            </a:extLst>
          </p:cNvPr>
          <p:cNvSpPr/>
          <p:nvPr userDrawn="1"/>
        </p:nvSpPr>
        <p:spPr>
          <a:xfrm>
            <a:off x="5449513" y="5484709"/>
            <a:ext cx="6740608" cy="1373292"/>
          </a:xfrm>
          <a:prstGeom prst="rect">
            <a:avLst/>
          </a:prstGeom>
          <a:solidFill>
            <a:srgbClr val="E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es-ES" sz="2399">
              <a:latin typeface="Open Sans" panose="020B0606030504020204" pitchFamily="34" charset="0"/>
            </a:endParaRPr>
          </a:p>
        </p:txBody>
      </p:sp>
      <p:sp>
        <p:nvSpPr>
          <p:cNvPr id="9" name="Rectángulo 8">
            <a:extLst>
              <a:ext uri="{FF2B5EF4-FFF2-40B4-BE49-F238E27FC236}">
                <a16:creationId xmlns:a16="http://schemas.microsoft.com/office/drawing/2014/main" id="{1C4BEBBB-4A13-1743-A382-C89C06FB7FEE}"/>
              </a:ext>
            </a:extLst>
          </p:cNvPr>
          <p:cNvSpPr/>
          <p:nvPr userDrawn="1"/>
        </p:nvSpPr>
        <p:spPr>
          <a:xfrm flipH="1">
            <a:off x="1882" y="6403601"/>
            <a:ext cx="6426527" cy="454401"/>
          </a:xfrm>
          <a:prstGeom prst="rect">
            <a:avLst/>
          </a:prstGeom>
          <a:solidFill>
            <a:srgbClr val="E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prstTxWarp prst="textNoShape">
              <a:avLst/>
            </a:prstTxWarp>
            <a:noAutofit/>
          </a:bodyPr>
          <a:lstStyle/>
          <a:p>
            <a:pPr algn="ctr"/>
            <a:endParaRPr lang="es-ES" sz="2399">
              <a:latin typeface="Open Sans" panose="020B0606030504020204" pitchFamily="34" charset="0"/>
            </a:endParaRPr>
          </a:p>
        </p:txBody>
      </p:sp>
    </p:spTree>
    <p:extLst>
      <p:ext uri="{BB962C8B-B14F-4D97-AF65-F5344CB8AC3E}">
        <p14:creationId xmlns:p14="http://schemas.microsoft.com/office/powerpoint/2010/main" val="2478439782"/>
      </p:ext>
    </p:extLst>
  </p:cSld>
  <p:clrMapOvr>
    <a:masterClrMapping/>
  </p:clrMapOvr>
  <p:extLst>
    <p:ext uri="{DCECCB84-F9BA-43D5-87BE-67443E8EF086}">
      <p15:sldGuideLst xmlns:p15="http://schemas.microsoft.com/office/powerpoint/2012/main">
        <p15:guide id="1" orient="horz" pos="408">
          <p15:clr>
            <a:srgbClr val="FBAE40"/>
          </p15:clr>
        </p15:guide>
        <p15:guide id="2" pos="1542">
          <p15:clr>
            <a:srgbClr val="FBAE40"/>
          </p15:clr>
        </p15:guide>
        <p15:guide id="3" orient="horz" pos="29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parador blanco">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id="{49C540BB-A189-4361-ABD8-4DA84C6612C3}"/>
              </a:ext>
            </a:extLst>
          </p:cNvPr>
          <p:cNvSpPr/>
          <p:nvPr userDrawn="1"/>
        </p:nvSpPr>
        <p:spPr>
          <a:xfrm>
            <a:off x="8925340" y="0"/>
            <a:ext cx="3266660" cy="6858000"/>
          </a:xfrm>
          <a:custGeom>
            <a:avLst/>
            <a:gdLst>
              <a:gd name="connsiteX0" fmla="*/ 1630018 w 3266660"/>
              <a:gd name="connsiteY0" fmla="*/ 0 h 6858000"/>
              <a:gd name="connsiteX1" fmla="*/ 3266660 w 3266660"/>
              <a:gd name="connsiteY1" fmla="*/ 0 h 6858000"/>
              <a:gd name="connsiteX2" fmla="*/ 3266660 w 3266660"/>
              <a:gd name="connsiteY2" fmla="*/ 6858000 h 6858000"/>
              <a:gd name="connsiteX3" fmla="*/ 0 w 3266660"/>
              <a:gd name="connsiteY3" fmla="*/ 6858000 h 6858000"/>
              <a:gd name="connsiteX4" fmla="*/ 0 w 3266660"/>
              <a:gd name="connsiteY4" fmla="*/ 2822713 h 6858000"/>
              <a:gd name="connsiteX5" fmla="*/ 1630018 w 3266660"/>
              <a:gd name="connsiteY5" fmla="*/ 2822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6660" h="6858000">
                <a:moveTo>
                  <a:pt x="1630018" y="0"/>
                </a:moveTo>
                <a:lnTo>
                  <a:pt x="3266660" y="0"/>
                </a:lnTo>
                <a:lnTo>
                  <a:pt x="3266660" y="6858000"/>
                </a:lnTo>
                <a:lnTo>
                  <a:pt x="0" y="6858000"/>
                </a:lnTo>
                <a:lnTo>
                  <a:pt x="0" y="2822713"/>
                </a:lnTo>
                <a:lnTo>
                  <a:pt x="1630018" y="28227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 name="Título 1">
            <a:extLst>
              <a:ext uri="{FF2B5EF4-FFF2-40B4-BE49-F238E27FC236}">
                <a16:creationId xmlns:a16="http://schemas.microsoft.com/office/drawing/2014/main" id="{B045CB15-1F44-40E1-909E-6233010BC133}"/>
              </a:ext>
            </a:extLst>
          </p:cNvPr>
          <p:cNvSpPr>
            <a:spLocks noGrp="1"/>
          </p:cNvSpPr>
          <p:nvPr>
            <p:ph type="title"/>
          </p:nvPr>
        </p:nvSpPr>
        <p:spPr>
          <a:xfrm>
            <a:off x="722519" y="626373"/>
            <a:ext cx="4386194" cy="2852737"/>
          </a:xfrm>
        </p:spPr>
        <p:txBody>
          <a:bodyPr anchor="t">
            <a:normAutofit/>
          </a:bodyPr>
          <a:lstStyle>
            <a:lvl1pPr>
              <a:lnSpc>
                <a:spcPct val="100000"/>
              </a:lnSpc>
              <a:defRPr sz="4000">
                <a:solidFill>
                  <a:schemeClr val="accent1"/>
                </a:solidFill>
              </a:defRPr>
            </a:lvl1pPr>
          </a:lstStyle>
          <a:p>
            <a:r>
              <a:rPr lang="es-ES"/>
              <a:t>Haga clic para modificar el estilo de título del patrón</a:t>
            </a:r>
          </a:p>
        </p:txBody>
      </p:sp>
      <p:sp>
        <p:nvSpPr>
          <p:cNvPr id="14" name="Marcador de texto 13">
            <a:extLst>
              <a:ext uri="{FF2B5EF4-FFF2-40B4-BE49-F238E27FC236}">
                <a16:creationId xmlns:a16="http://schemas.microsoft.com/office/drawing/2014/main" id="{6E38BAEA-EEE9-4346-9DB7-91D26BC942D7}"/>
              </a:ext>
            </a:extLst>
          </p:cNvPr>
          <p:cNvSpPr>
            <a:spLocks noGrp="1"/>
          </p:cNvSpPr>
          <p:nvPr>
            <p:ph type="body" sz="quarter" idx="14" hasCustomPrompt="1"/>
          </p:nvPr>
        </p:nvSpPr>
        <p:spPr>
          <a:xfrm>
            <a:off x="8945217" y="3270526"/>
            <a:ext cx="2958754" cy="2364961"/>
          </a:xfrm>
        </p:spPr>
        <p:txBody>
          <a:bodyPr>
            <a:noAutofit/>
          </a:bodyPr>
          <a:lstStyle>
            <a:lvl1pPr marL="0" indent="0" algn="r">
              <a:buFontTx/>
              <a:buNone/>
              <a:defRPr sz="16600">
                <a:solidFill>
                  <a:schemeClr val="bg1"/>
                </a:solidFill>
              </a:defRPr>
            </a:lvl1pPr>
            <a:lvl2pPr>
              <a:defRPr sz="13800">
                <a:solidFill>
                  <a:schemeClr val="tx1"/>
                </a:solidFill>
              </a:defRPr>
            </a:lvl2pPr>
            <a:lvl3pPr>
              <a:defRPr sz="11500">
                <a:solidFill>
                  <a:schemeClr val="tx1"/>
                </a:solidFill>
              </a:defRPr>
            </a:lvl3pPr>
            <a:lvl4pPr>
              <a:defRPr sz="9600">
                <a:solidFill>
                  <a:schemeClr val="tx1"/>
                </a:solidFill>
              </a:defRPr>
            </a:lvl4pPr>
            <a:lvl5pPr>
              <a:defRPr sz="9600">
                <a:solidFill>
                  <a:schemeClr val="tx1"/>
                </a:solidFill>
              </a:defRPr>
            </a:lvl5pPr>
          </a:lstStyle>
          <a:p>
            <a:pPr lvl="0"/>
            <a:r>
              <a:rPr lang="es-ES"/>
              <a:t>00</a:t>
            </a:r>
          </a:p>
        </p:txBody>
      </p:sp>
    </p:spTree>
    <p:extLst>
      <p:ext uri="{BB962C8B-B14F-4D97-AF65-F5344CB8AC3E}">
        <p14:creationId xmlns:p14="http://schemas.microsoft.com/office/powerpoint/2010/main" val="363252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ulo y contenido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722243" y="1087457"/>
            <a:ext cx="5297557" cy="1606047"/>
          </a:xfrm>
        </p:spPr>
        <p:txBody>
          <a:bodyPr anchor="t">
            <a:normAutofit/>
          </a:bodyPr>
          <a:lstStyle>
            <a:lvl1pPr>
              <a:defRPr sz="3600">
                <a:solidFill>
                  <a:schemeClr val="accent1"/>
                </a:solidFill>
              </a:defRPr>
            </a:lvl1pPr>
          </a:lstStyle>
          <a:p>
            <a:r>
              <a:rPr lang="es-ES" dirty="0"/>
              <a:t>Aquí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‹Nº›</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dirty="0"/>
              <a:t>Editar los estilos de texto del patrón</a:t>
            </a:r>
          </a:p>
        </p:txBody>
      </p:sp>
      <p:sp>
        <p:nvSpPr>
          <p:cNvPr id="18" name="Marcador de texto 16">
            <a:extLst>
              <a:ext uri="{FF2B5EF4-FFF2-40B4-BE49-F238E27FC236}">
                <a16:creationId xmlns:a16="http://schemas.microsoft.com/office/drawing/2014/main" id="{07C8BA77-3119-41AC-B33B-745A751CC066}"/>
              </a:ext>
            </a:extLst>
          </p:cNvPr>
          <p:cNvSpPr>
            <a:spLocks noGrp="1"/>
          </p:cNvSpPr>
          <p:nvPr>
            <p:ph type="body" sz="quarter" idx="15"/>
          </p:nvPr>
        </p:nvSpPr>
        <p:spPr>
          <a:xfrm>
            <a:off x="711025" y="3093562"/>
            <a:ext cx="5308776" cy="3083401"/>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dirty="0"/>
              <a:t>Editar los estilos de texto del patrón</a:t>
            </a:r>
          </a:p>
        </p:txBody>
      </p:sp>
      <p:sp>
        <p:nvSpPr>
          <p:cNvPr id="20" name="Marcador de texto 16">
            <a:extLst>
              <a:ext uri="{FF2B5EF4-FFF2-40B4-BE49-F238E27FC236}">
                <a16:creationId xmlns:a16="http://schemas.microsoft.com/office/drawing/2014/main" id="{81AA2FC0-CE4E-483D-AF92-BEA6CD796B9C}"/>
              </a:ext>
            </a:extLst>
          </p:cNvPr>
          <p:cNvSpPr>
            <a:spLocks noGrp="1"/>
          </p:cNvSpPr>
          <p:nvPr>
            <p:ph type="body" sz="quarter" idx="16"/>
          </p:nvPr>
        </p:nvSpPr>
        <p:spPr>
          <a:xfrm>
            <a:off x="6399971" y="1087458"/>
            <a:ext cx="5081004" cy="5089506"/>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dirty="0"/>
              <a:t>Editar los estilos de texto del patrón</a:t>
            </a:r>
          </a:p>
        </p:txBody>
      </p:sp>
      <p:pic>
        <p:nvPicPr>
          <p:cNvPr id="8" name="Imagen 7">
            <a:extLst>
              <a:ext uri="{FF2B5EF4-FFF2-40B4-BE49-F238E27FC236}">
                <a16:creationId xmlns:a16="http://schemas.microsoft.com/office/drawing/2014/main" id="{4355088C-9776-456E-A922-BBAF23879A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429190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ulo y contenid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722243" y="1087457"/>
            <a:ext cx="10758733" cy="1823011"/>
          </a:xfrm>
        </p:spPr>
        <p:txBody>
          <a:bodyPr anchor="t">
            <a:noAutofit/>
          </a:bodyPr>
          <a:lstStyle>
            <a:lvl1pPr>
              <a:defRPr sz="3600">
                <a:solidFill>
                  <a:schemeClr val="accent1"/>
                </a:solidFill>
              </a:defRPr>
            </a:lvl1pPr>
          </a:lstStyle>
          <a:p>
            <a:r>
              <a:rPr lang="es-ES" dirty="0"/>
              <a:t>Aquí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‹Nº›</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dirty="0"/>
              <a:t>Editar los estilos de texto del patrón</a:t>
            </a:r>
          </a:p>
        </p:txBody>
      </p:sp>
      <p:sp>
        <p:nvSpPr>
          <p:cNvPr id="12" name="Marcador de texto 16">
            <a:extLst>
              <a:ext uri="{FF2B5EF4-FFF2-40B4-BE49-F238E27FC236}">
                <a16:creationId xmlns:a16="http://schemas.microsoft.com/office/drawing/2014/main" id="{87DF9564-216B-4533-A626-FE222DEB917D}"/>
              </a:ext>
            </a:extLst>
          </p:cNvPr>
          <p:cNvSpPr>
            <a:spLocks noGrp="1"/>
          </p:cNvSpPr>
          <p:nvPr>
            <p:ph type="body" sz="quarter" idx="15"/>
          </p:nvPr>
        </p:nvSpPr>
        <p:spPr>
          <a:xfrm>
            <a:off x="711024" y="3093562"/>
            <a:ext cx="10758733" cy="3083401"/>
          </a:xfrm>
        </p:spPr>
        <p:txBody>
          <a:bodyPr numCol="2" spcCol="720000">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dirty="0"/>
              <a:t>Editar los estilos de texto del patrón</a:t>
            </a:r>
          </a:p>
        </p:txBody>
      </p:sp>
      <p:pic>
        <p:nvPicPr>
          <p:cNvPr id="7" name="Imagen 6">
            <a:extLst>
              <a:ext uri="{FF2B5EF4-FFF2-40B4-BE49-F238E27FC236}">
                <a16:creationId xmlns:a16="http://schemas.microsoft.com/office/drawing/2014/main" id="{9B1606EA-8CD2-4492-975D-A00E43879F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295669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tac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5AEF2-F43E-4C92-A186-61C1E43CE82B}"/>
              </a:ext>
            </a:extLst>
          </p:cNvPr>
          <p:cNvSpPr>
            <a:spLocks noGrp="1"/>
          </p:cNvSpPr>
          <p:nvPr>
            <p:ph type="title" hasCustomPrompt="1"/>
          </p:nvPr>
        </p:nvSpPr>
        <p:spPr>
          <a:xfrm>
            <a:off x="731970" y="1109759"/>
            <a:ext cx="3801119" cy="5050689"/>
          </a:xfrm>
        </p:spPr>
        <p:txBody>
          <a:bodyPr anchor="t">
            <a:noAutofit/>
          </a:bodyPr>
          <a:lstStyle>
            <a:lvl1pPr>
              <a:defRPr sz="2500" b="1">
                <a:solidFill>
                  <a:schemeClr val="accent3"/>
                </a:solidFill>
              </a:defRPr>
            </a:lvl1pPr>
          </a:lstStyle>
          <a:p>
            <a:r>
              <a:rPr lang="es-ES" dirty="0" err="1"/>
              <a:t>Lorem</a:t>
            </a:r>
            <a:r>
              <a:rPr lang="es-ES" dirty="0"/>
              <a:t> Haga clic para modificar el estilo de título del patrón</a:t>
            </a:r>
          </a:p>
        </p:txBody>
      </p:sp>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‹Nº›</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dirty="0"/>
              <a:t>Editar los estilos de texto del patrón</a:t>
            </a:r>
          </a:p>
        </p:txBody>
      </p:sp>
      <p:sp>
        <p:nvSpPr>
          <p:cNvPr id="12" name="Marcador de texto 16">
            <a:extLst>
              <a:ext uri="{FF2B5EF4-FFF2-40B4-BE49-F238E27FC236}">
                <a16:creationId xmlns:a16="http://schemas.microsoft.com/office/drawing/2014/main" id="{87DF9564-216B-4533-A626-FE222DEB917D}"/>
              </a:ext>
            </a:extLst>
          </p:cNvPr>
          <p:cNvSpPr>
            <a:spLocks noGrp="1"/>
          </p:cNvSpPr>
          <p:nvPr>
            <p:ph type="body" sz="quarter" idx="15"/>
          </p:nvPr>
        </p:nvSpPr>
        <p:spPr>
          <a:xfrm>
            <a:off x="4772722" y="1126274"/>
            <a:ext cx="6697035" cy="5050690"/>
          </a:xfrm>
        </p:spPr>
        <p:txBody>
          <a:bodyPr numCol="1" spcCol="0">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dirty="0"/>
              <a:t>Editar los estilos de texto del patrón</a:t>
            </a:r>
          </a:p>
        </p:txBody>
      </p:sp>
      <p:pic>
        <p:nvPicPr>
          <p:cNvPr id="7" name="Imagen 6">
            <a:extLst>
              <a:ext uri="{FF2B5EF4-FFF2-40B4-BE49-F238E27FC236}">
                <a16:creationId xmlns:a16="http://schemas.microsoft.com/office/drawing/2014/main" id="{ECC166C6-5DFB-4B8F-8AB3-994A141FB4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177070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y gráfico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‹Nº›</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dirty="0"/>
              <a:t>Editar los estilos de texto del patrón</a:t>
            </a:r>
          </a:p>
        </p:txBody>
      </p:sp>
      <p:sp>
        <p:nvSpPr>
          <p:cNvPr id="9" name="Título 1">
            <a:extLst>
              <a:ext uri="{FF2B5EF4-FFF2-40B4-BE49-F238E27FC236}">
                <a16:creationId xmlns:a16="http://schemas.microsoft.com/office/drawing/2014/main" id="{3AABE934-895B-422A-B16D-773558A762E3}"/>
              </a:ext>
            </a:extLst>
          </p:cNvPr>
          <p:cNvSpPr>
            <a:spLocks noGrp="1"/>
          </p:cNvSpPr>
          <p:nvPr>
            <p:ph type="title" hasCustomPrompt="1"/>
          </p:nvPr>
        </p:nvSpPr>
        <p:spPr>
          <a:xfrm>
            <a:off x="722243" y="1087458"/>
            <a:ext cx="3911401" cy="1183132"/>
          </a:xfrm>
        </p:spPr>
        <p:txBody>
          <a:bodyPr anchor="t">
            <a:normAutofit/>
          </a:bodyPr>
          <a:lstStyle>
            <a:lvl1pPr>
              <a:defRPr sz="3600">
                <a:solidFill>
                  <a:schemeClr val="accent1"/>
                </a:solidFill>
              </a:defRPr>
            </a:lvl1pPr>
          </a:lstStyle>
          <a:p>
            <a:r>
              <a:rPr lang="es-ES" dirty="0"/>
              <a:t>Título del patrón</a:t>
            </a:r>
          </a:p>
        </p:txBody>
      </p:sp>
      <p:sp>
        <p:nvSpPr>
          <p:cNvPr id="13" name="Marcador de texto 16">
            <a:extLst>
              <a:ext uri="{FF2B5EF4-FFF2-40B4-BE49-F238E27FC236}">
                <a16:creationId xmlns:a16="http://schemas.microsoft.com/office/drawing/2014/main" id="{3C0F691A-2EF3-4A5F-A7E8-E01ADBCA2384}"/>
              </a:ext>
            </a:extLst>
          </p:cNvPr>
          <p:cNvSpPr>
            <a:spLocks noGrp="1"/>
          </p:cNvSpPr>
          <p:nvPr>
            <p:ph type="body" sz="quarter" idx="16"/>
          </p:nvPr>
        </p:nvSpPr>
        <p:spPr>
          <a:xfrm>
            <a:off x="711025" y="2517170"/>
            <a:ext cx="3911401" cy="3659794"/>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dirty="0"/>
              <a:t>Editar los estilos de texto del patrón</a:t>
            </a:r>
          </a:p>
        </p:txBody>
      </p:sp>
      <p:sp>
        <p:nvSpPr>
          <p:cNvPr id="6" name="Marcador de gráfico 5">
            <a:extLst>
              <a:ext uri="{FF2B5EF4-FFF2-40B4-BE49-F238E27FC236}">
                <a16:creationId xmlns:a16="http://schemas.microsoft.com/office/drawing/2014/main" id="{2444BFBF-CC97-48FB-BE66-A28460A7384B}"/>
              </a:ext>
            </a:extLst>
          </p:cNvPr>
          <p:cNvSpPr>
            <a:spLocks noGrp="1"/>
          </p:cNvSpPr>
          <p:nvPr>
            <p:ph type="chart" sz="quarter" idx="17" hasCustomPrompt="1"/>
          </p:nvPr>
        </p:nvSpPr>
        <p:spPr>
          <a:xfrm>
            <a:off x="4797425" y="1087438"/>
            <a:ext cx="6683550" cy="5122862"/>
          </a:xfrm>
        </p:spPr>
        <p:txBody>
          <a:bodyPr>
            <a:normAutofit/>
          </a:bodyPr>
          <a:lstStyle>
            <a:lvl1pPr marL="0" indent="0" algn="ctr">
              <a:buNone/>
              <a:defRPr sz="1600"/>
            </a:lvl1pPr>
          </a:lstStyle>
          <a:p>
            <a:r>
              <a:rPr lang="es-MX" dirty="0"/>
              <a:t>Inserte </a:t>
            </a:r>
            <a:r>
              <a:rPr lang="es-MX" dirty="0" err="1"/>
              <a:t>aqu</a:t>
            </a:r>
            <a:r>
              <a:rPr lang="es-ES" dirty="0"/>
              <a:t>í su gráfico</a:t>
            </a:r>
          </a:p>
        </p:txBody>
      </p:sp>
      <p:pic>
        <p:nvPicPr>
          <p:cNvPr id="8" name="Imagen 7">
            <a:extLst>
              <a:ext uri="{FF2B5EF4-FFF2-40B4-BE49-F238E27FC236}">
                <a16:creationId xmlns:a16="http://schemas.microsoft.com/office/drawing/2014/main" id="{851E9243-8BE4-441B-A83A-BD730D8356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235712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y gráfico 2">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‹Nº›</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dirty="0"/>
              <a:t>Editar los estilos de texto del patrón</a:t>
            </a:r>
          </a:p>
        </p:txBody>
      </p:sp>
      <p:sp>
        <p:nvSpPr>
          <p:cNvPr id="13" name="Marcador de texto 16">
            <a:extLst>
              <a:ext uri="{FF2B5EF4-FFF2-40B4-BE49-F238E27FC236}">
                <a16:creationId xmlns:a16="http://schemas.microsoft.com/office/drawing/2014/main" id="{3C0F691A-2EF3-4A5F-A7E8-E01ADBCA2384}"/>
              </a:ext>
            </a:extLst>
          </p:cNvPr>
          <p:cNvSpPr>
            <a:spLocks noGrp="1"/>
          </p:cNvSpPr>
          <p:nvPr>
            <p:ph type="body" sz="quarter" idx="16"/>
          </p:nvPr>
        </p:nvSpPr>
        <p:spPr>
          <a:xfrm>
            <a:off x="711025" y="1191802"/>
            <a:ext cx="3911401" cy="4985162"/>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dirty="0"/>
              <a:t>Editar los estilos de texto del patrón</a:t>
            </a:r>
          </a:p>
        </p:txBody>
      </p:sp>
      <p:sp>
        <p:nvSpPr>
          <p:cNvPr id="12" name="Marcador de tabla 4">
            <a:extLst>
              <a:ext uri="{FF2B5EF4-FFF2-40B4-BE49-F238E27FC236}">
                <a16:creationId xmlns:a16="http://schemas.microsoft.com/office/drawing/2014/main" id="{DF826A4E-1A0C-46D7-8327-402D7A34DE68}"/>
              </a:ext>
            </a:extLst>
          </p:cNvPr>
          <p:cNvSpPr>
            <a:spLocks noGrp="1"/>
          </p:cNvSpPr>
          <p:nvPr>
            <p:ph type="tbl" sz="quarter" idx="18" hasCustomPrompt="1"/>
          </p:nvPr>
        </p:nvSpPr>
        <p:spPr>
          <a:xfrm>
            <a:off x="4867835" y="1707776"/>
            <a:ext cx="6612965" cy="4502524"/>
          </a:xfrm>
        </p:spPr>
        <p:txBody>
          <a:bodyPr>
            <a:normAutofit/>
          </a:bodyPr>
          <a:lstStyle>
            <a:lvl1pPr marL="0" indent="0" algn="ctr">
              <a:buFontTx/>
              <a:buNone/>
              <a:defRPr lang="es-ES" sz="1200" kern="1200" smtClean="0">
                <a:solidFill>
                  <a:schemeClr val="tx2"/>
                </a:solidFill>
                <a:latin typeface="+mn-lt"/>
                <a:ea typeface="+mn-ea"/>
                <a:cs typeface="+mn-cs"/>
              </a:defRPr>
            </a:lvl1pPr>
          </a:lstStyle>
          <a:p>
            <a:r>
              <a:rPr lang="es-ES" dirty="0"/>
              <a:t>Inserte aquí su tabla</a:t>
            </a:r>
          </a:p>
        </p:txBody>
      </p:sp>
      <p:sp>
        <p:nvSpPr>
          <p:cNvPr id="14" name="Marcador de texto 16">
            <a:extLst>
              <a:ext uri="{FF2B5EF4-FFF2-40B4-BE49-F238E27FC236}">
                <a16:creationId xmlns:a16="http://schemas.microsoft.com/office/drawing/2014/main" id="{C96F8991-1F66-478E-8C12-FB0275A2F299}"/>
              </a:ext>
            </a:extLst>
          </p:cNvPr>
          <p:cNvSpPr>
            <a:spLocks noGrp="1"/>
          </p:cNvSpPr>
          <p:nvPr>
            <p:ph type="body" sz="quarter" idx="19"/>
          </p:nvPr>
        </p:nvSpPr>
        <p:spPr>
          <a:xfrm>
            <a:off x="4867835" y="1191802"/>
            <a:ext cx="6587576" cy="381504"/>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dirty="0"/>
              <a:t>Editar los estilos de texto del patrón</a:t>
            </a:r>
          </a:p>
        </p:txBody>
      </p:sp>
      <p:pic>
        <p:nvPicPr>
          <p:cNvPr id="8" name="Imagen 7">
            <a:extLst>
              <a:ext uri="{FF2B5EF4-FFF2-40B4-BE49-F238E27FC236}">
                <a16:creationId xmlns:a16="http://schemas.microsoft.com/office/drawing/2014/main" id="{18E7B43A-1598-4285-B936-F6B44A39B0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280826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y gráfico 3 ">
    <p:spTree>
      <p:nvGrpSpPr>
        <p:cNvPr id="1" name=""/>
        <p:cNvGrpSpPr/>
        <p:nvPr/>
      </p:nvGrpSpPr>
      <p:grpSpPr>
        <a:xfrm>
          <a:off x="0" y="0"/>
          <a:ext cx="0" cy="0"/>
          <a:chOff x="0" y="0"/>
          <a:chExt cx="0" cy="0"/>
        </a:xfrm>
      </p:grpSpPr>
      <p:sp>
        <p:nvSpPr>
          <p:cNvPr id="10" name="Marcador de número de diapositiva 5">
            <a:extLst>
              <a:ext uri="{FF2B5EF4-FFF2-40B4-BE49-F238E27FC236}">
                <a16:creationId xmlns:a16="http://schemas.microsoft.com/office/drawing/2014/main" id="{12E1D636-3017-4CF4-BA5F-3300C668441C}"/>
              </a:ext>
            </a:extLst>
          </p:cNvPr>
          <p:cNvSpPr>
            <a:spLocks noGrp="1"/>
          </p:cNvSpPr>
          <p:nvPr>
            <p:ph type="sldNum" sz="quarter" idx="12"/>
          </p:nvPr>
        </p:nvSpPr>
        <p:spPr>
          <a:xfrm>
            <a:off x="8730845" y="6209600"/>
            <a:ext cx="2743200" cy="365125"/>
          </a:xfrm>
        </p:spPr>
        <p:txBody>
          <a:bodyPr/>
          <a:lstStyle>
            <a:lvl1pPr>
              <a:defRPr sz="1300">
                <a:solidFill>
                  <a:schemeClr val="accent1"/>
                </a:solidFill>
              </a:defRPr>
            </a:lvl1pPr>
          </a:lstStyle>
          <a:p>
            <a:fld id="{BC0D97B6-E32F-4D7D-B839-7C3B51F2640F}" type="slidenum">
              <a:rPr lang="es-ES" smtClean="0"/>
              <a:pPr/>
              <a:t>‹Nº›</a:t>
            </a:fld>
            <a:endParaRPr lang="es-ES" dirty="0"/>
          </a:p>
        </p:txBody>
      </p:sp>
      <p:sp>
        <p:nvSpPr>
          <p:cNvPr id="15" name="Marcador de texto 14">
            <a:extLst>
              <a:ext uri="{FF2B5EF4-FFF2-40B4-BE49-F238E27FC236}">
                <a16:creationId xmlns:a16="http://schemas.microsoft.com/office/drawing/2014/main" id="{05897091-A449-4E0A-B444-7171DF90239A}"/>
              </a:ext>
            </a:extLst>
          </p:cNvPr>
          <p:cNvSpPr>
            <a:spLocks noGrp="1"/>
          </p:cNvSpPr>
          <p:nvPr>
            <p:ph type="body" sz="quarter" idx="14"/>
          </p:nvPr>
        </p:nvSpPr>
        <p:spPr>
          <a:xfrm>
            <a:off x="711024" y="337100"/>
            <a:ext cx="10758734" cy="304800"/>
          </a:xfrm>
        </p:spPr>
        <p:txBody>
          <a:bodyPr>
            <a:noAutofit/>
          </a:bodyPr>
          <a:lstStyle>
            <a:lvl1pPr marL="0" indent="0">
              <a:buFontTx/>
              <a:buNone/>
              <a:defRPr sz="1300">
                <a:solidFill>
                  <a:schemeClr val="accent1"/>
                </a:solidFill>
              </a:defRPr>
            </a:lvl1pPr>
            <a:lvl2pPr marL="457200" indent="0">
              <a:buFontTx/>
              <a:buNone/>
              <a:defRPr sz="1100"/>
            </a:lvl2pPr>
            <a:lvl3pPr marL="914400" indent="0">
              <a:buFontTx/>
              <a:buNone/>
              <a:defRPr sz="1050"/>
            </a:lvl3pPr>
            <a:lvl4pPr marL="1371600" indent="0">
              <a:buFontTx/>
              <a:buNone/>
              <a:defRPr sz="1000"/>
            </a:lvl4pPr>
            <a:lvl5pPr marL="1828800" indent="0">
              <a:buFontTx/>
              <a:buNone/>
              <a:defRPr sz="1000"/>
            </a:lvl5pPr>
          </a:lstStyle>
          <a:p>
            <a:pPr lvl="0"/>
            <a:r>
              <a:rPr lang="es-ES" dirty="0"/>
              <a:t>Editar los estilos de texto del patrón</a:t>
            </a:r>
          </a:p>
        </p:txBody>
      </p:sp>
      <p:sp>
        <p:nvSpPr>
          <p:cNvPr id="13" name="Marcador de texto 16">
            <a:extLst>
              <a:ext uri="{FF2B5EF4-FFF2-40B4-BE49-F238E27FC236}">
                <a16:creationId xmlns:a16="http://schemas.microsoft.com/office/drawing/2014/main" id="{3C0F691A-2EF3-4A5F-A7E8-E01ADBCA2384}"/>
              </a:ext>
            </a:extLst>
          </p:cNvPr>
          <p:cNvSpPr>
            <a:spLocks noGrp="1"/>
          </p:cNvSpPr>
          <p:nvPr>
            <p:ph type="body" sz="quarter" idx="16"/>
          </p:nvPr>
        </p:nvSpPr>
        <p:spPr>
          <a:xfrm>
            <a:off x="711025" y="1191802"/>
            <a:ext cx="3911401" cy="657546"/>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dirty="0"/>
              <a:t>Editar los estilos de texto del patrón</a:t>
            </a:r>
          </a:p>
        </p:txBody>
      </p:sp>
      <p:sp>
        <p:nvSpPr>
          <p:cNvPr id="9" name="Marcador de texto 16">
            <a:extLst>
              <a:ext uri="{FF2B5EF4-FFF2-40B4-BE49-F238E27FC236}">
                <a16:creationId xmlns:a16="http://schemas.microsoft.com/office/drawing/2014/main" id="{714DD14E-5956-4FB9-8BE1-1064DD293193}"/>
              </a:ext>
            </a:extLst>
          </p:cNvPr>
          <p:cNvSpPr>
            <a:spLocks noGrp="1"/>
          </p:cNvSpPr>
          <p:nvPr>
            <p:ph type="body" sz="quarter" idx="19"/>
          </p:nvPr>
        </p:nvSpPr>
        <p:spPr>
          <a:xfrm>
            <a:off x="5024062" y="1191802"/>
            <a:ext cx="6456737" cy="657546"/>
          </a:xfrm>
        </p:spPr>
        <p:txBody>
          <a:bodyPr>
            <a:noAutofit/>
          </a:bodyPr>
          <a:lstStyle>
            <a:lvl1pPr marL="0" indent="0">
              <a:spcBef>
                <a:spcPts val="0"/>
              </a:spcBef>
              <a:spcAft>
                <a:spcPts val="2200"/>
              </a:spcAft>
              <a:buFontTx/>
              <a:buNone/>
              <a:defRPr lang="es-ES" sz="1200" kern="1200" smtClean="0">
                <a:solidFill>
                  <a:schemeClr val="tx2"/>
                </a:solidFill>
                <a:latin typeface="+mn-lt"/>
                <a:ea typeface="+mn-ea"/>
                <a:cs typeface="+mn-cs"/>
              </a:defRPr>
            </a:lvl1pPr>
            <a:lvl2pPr marL="457200" indent="0">
              <a:buFontTx/>
              <a:buNone/>
              <a:defRPr lang="es-ES" sz="1200" kern="1200" smtClean="0">
                <a:solidFill>
                  <a:schemeClr val="tx2"/>
                </a:solidFill>
                <a:latin typeface="+mn-lt"/>
                <a:ea typeface="+mn-ea"/>
                <a:cs typeface="+mn-cs"/>
              </a:defRPr>
            </a:lvl2pPr>
            <a:lvl3pPr marL="914400" indent="0">
              <a:buFontTx/>
              <a:buNone/>
              <a:defRPr lang="es-ES" sz="1200" kern="1200" smtClean="0">
                <a:solidFill>
                  <a:schemeClr val="tx2"/>
                </a:solidFill>
                <a:latin typeface="+mn-lt"/>
                <a:ea typeface="+mn-ea"/>
                <a:cs typeface="+mn-cs"/>
              </a:defRPr>
            </a:lvl3pPr>
            <a:lvl4pPr marL="1371600" indent="0">
              <a:buFontTx/>
              <a:buNone/>
              <a:defRPr lang="es-ES" sz="1200" kern="1200" smtClean="0">
                <a:solidFill>
                  <a:schemeClr val="tx2"/>
                </a:solidFill>
                <a:latin typeface="+mn-lt"/>
                <a:ea typeface="+mn-ea"/>
                <a:cs typeface="+mn-cs"/>
              </a:defRPr>
            </a:lvl4pPr>
            <a:lvl5pPr marL="1828800" indent="0">
              <a:buFontTx/>
              <a:buNone/>
              <a:defRPr lang="es-ES" sz="1200" kern="1200">
                <a:solidFill>
                  <a:schemeClr val="tx2"/>
                </a:solidFill>
                <a:latin typeface="+mn-lt"/>
                <a:ea typeface="+mn-ea"/>
                <a:cs typeface="+mn-cs"/>
              </a:defRPr>
            </a:lvl5pPr>
          </a:lstStyle>
          <a:p>
            <a:pPr lvl="0"/>
            <a:r>
              <a:rPr lang="es-ES" dirty="0"/>
              <a:t>Editar los estilos de texto del patrón</a:t>
            </a:r>
          </a:p>
        </p:txBody>
      </p:sp>
      <p:sp>
        <p:nvSpPr>
          <p:cNvPr id="16" name="Marcador de gráfico 4">
            <a:extLst>
              <a:ext uri="{FF2B5EF4-FFF2-40B4-BE49-F238E27FC236}">
                <a16:creationId xmlns:a16="http://schemas.microsoft.com/office/drawing/2014/main" id="{9BA63F5F-FC37-4202-A6A3-A0F3EFAC9EB6}"/>
              </a:ext>
            </a:extLst>
          </p:cNvPr>
          <p:cNvSpPr>
            <a:spLocks noGrp="1"/>
          </p:cNvSpPr>
          <p:nvPr>
            <p:ph type="chart" sz="quarter" idx="20" hasCustomPrompt="1"/>
          </p:nvPr>
        </p:nvSpPr>
        <p:spPr>
          <a:xfrm>
            <a:off x="711200" y="1993900"/>
            <a:ext cx="3911600" cy="3605788"/>
          </a:xfrm>
        </p:spPr>
        <p:txBody>
          <a:bodyPr>
            <a:normAutofit/>
          </a:bodyPr>
          <a:lstStyle>
            <a:lvl1pPr marL="0" indent="0" algn="ctr">
              <a:buFontTx/>
              <a:buNone/>
              <a:defRPr sz="1400">
                <a:solidFill>
                  <a:schemeClr val="tx2"/>
                </a:solidFill>
              </a:defRPr>
            </a:lvl1pPr>
          </a:lstStyle>
          <a:p>
            <a:r>
              <a:rPr lang="es-ES" dirty="0"/>
              <a:t>Inserte aquí su gráfico</a:t>
            </a:r>
          </a:p>
        </p:txBody>
      </p:sp>
      <p:sp>
        <p:nvSpPr>
          <p:cNvPr id="17" name="Marcador de gráfico 4">
            <a:extLst>
              <a:ext uri="{FF2B5EF4-FFF2-40B4-BE49-F238E27FC236}">
                <a16:creationId xmlns:a16="http://schemas.microsoft.com/office/drawing/2014/main" id="{0CABFB2C-905F-4A94-BBC0-7C32FA7695A4}"/>
              </a:ext>
            </a:extLst>
          </p:cNvPr>
          <p:cNvSpPr>
            <a:spLocks noGrp="1"/>
          </p:cNvSpPr>
          <p:nvPr>
            <p:ph type="chart" sz="quarter" idx="21" hasCustomPrompt="1"/>
          </p:nvPr>
        </p:nvSpPr>
        <p:spPr>
          <a:xfrm>
            <a:off x="5024063" y="1993900"/>
            <a:ext cx="6472718" cy="3605788"/>
          </a:xfrm>
        </p:spPr>
        <p:txBody>
          <a:bodyPr>
            <a:normAutofit/>
          </a:bodyPr>
          <a:lstStyle>
            <a:lvl1pPr marL="0" indent="0" algn="ctr">
              <a:buFontTx/>
              <a:buNone/>
              <a:defRPr sz="1400">
                <a:solidFill>
                  <a:schemeClr val="tx2"/>
                </a:solidFill>
              </a:defRPr>
            </a:lvl1pPr>
          </a:lstStyle>
          <a:p>
            <a:r>
              <a:rPr lang="es-ES" dirty="0"/>
              <a:t>Inserte aquí su gráfico</a:t>
            </a:r>
          </a:p>
        </p:txBody>
      </p:sp>
      <p:sp>
        <p:nvSpPr>
          <p:cNvPr id="18" name="Forma libre: forma 17">
            <a:extLst>
              <a:ext uri="{FF2B5EF4-FFF2-40B4-BE49-F238E27FC236}">
                <a16:creationId xmlns:a16="http://schemas.microsoft.com/office/drawing/2014/main" id="{AEAA6F10-C407-4622-AF96-B2605139D86B}"/>
              </a:ext>
            </a:extLst>
          </p:cNvPr>
          <p:cNvSpPr/>
          <p:nvPr userDrawn="1"/>
        </p:nvSpPr>
        <p:spPr>
          <a:xfrm>
            <a:off x="4742395" y="3685061"/>
            <a:ext cx="187151" cy="207057"/>
          </a:xfrm>
          <a:custGeom>
            <a:avLst/>
            <a:gdLst/>
            <a:ahLst/>
            <a:cxnLst/>
            <a:rect l="l" t="t" r="r" b="b"/>
            <a:pathLst>
              <a:path w="187151" h="207057">
                <a:moveTo>
                  <a:pt x="0" y="0"/>
                </a:moveTo>
                <a:lnTo>
                  <a:pt x="187151" y="80925"/>
                </a:lnTo>
                <a:lnTo>
                  <a:pt x="187151" y="125574"/>
                </a:lnTo>
                <a:lnTo>
                  <a:pt x="0" y="207057"/>
                </a:lnTo>
                <a:lnTo>
                  <a:pt x="0" y="154409"/>
                </a:lnTo>
                <a:lnTo>
                  <a:pt x="130596" y="103064"/>
                </a:lnTo>
                <a:lnTo>
                  <a:pt x="0" y="522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id="{3BE998CB-7A6E-41A0-8A9B-01EB446318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562" y="6257925"/>
            <a:ext cx="2154559" cy="205200"/>
          </a:xfrm>
          <a:prstGeom prst="rect">
            <a:avLst/>
          </a:prstGeom>
        </p:spPr>
      </p:pic>
    </p:spTree>
    <p:extLst>
      <p:ext uri="{BB962C8B-B14F-4D97-AF65-F5344CB8AC3E}">
        <p14:creationId xmlns:p14="http://schemas.microsoft.com/office/powerpoint/2010/main" val="96992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508141E-100E-4635-9FC3-353399DFC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BD3726-4CCC-4808-AF74-D4FC34B77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9DA10A-F167-488F-8E2B-A0FE56502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a:extLst>
              <a:ext uri="{FF2B5EF4-FFF2-40B4-BE49-F238E27FC236}">
                <a16:creationId xmlns:a16="http://schemas.microsoft.com/office/drawing/2014/main" id="{0C937220-A8C8-4E71-8BA2-4260C5636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D5E98D6-3F4E-4F5E-9BFB-DDFD9AC1E7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D97B6-E32F-4D7D-B839-7C3B51F2640F}" type="slidenum">
              <a:rPr lang="es-ES" smtClean="0"/>
              <a:t>‹Nº›</a:t>
            </a:fld>
            <a:endParaRPr lang="es-ES"/>
          </a:p>
        </p:txBody>
      </p:sp>
    </p:spTree>
    <p:extLst>
      <p:ext uri="{BB962C8B-B14F-4D97-AF65-F5344CB8AC3E}">
        <p14:creationId xmlns:p14="http://schemas.microsoft.com/office/powerpoint/2010/main" val="3804683215"/>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68" r:id="rId3"/>
    <p:sldLayoutId id="2147483652" r:id="rId4"/>
    <p:sldLayoutId id="2147483660" r:id="rId5"/>
    <p:sldLayoutId id="2147483661" r:id="rId6"/>
    <p:sldLayoutId id="2147483662" r:id="rId7"/>
    <p:sldLayoutId id="2147483663" r:id="rId8"/>
    <p:sldLayoutId id="2147483664" r:id="rId9"/>
    <p:sldLayoutId id="2147483665" r:id="rId10"/>
    <p:sldLayoutId id="214748369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508141E-100E-4635-9FC3-353399DFC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BD3726-4CCC-4808-AF74-D4FC34B77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895456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txStyles>
    <p:titleStyle>
      <a:lvl1pPr algn="l" defTabSz="914400" rtl="0" eaLnBrk="1" latinLnBrk="0" hangingPunct="1">
        <a:lnSpc>
          <a:spcPct val="90000"/>
        </a:lnSpc>
        <a:spcBef>
          <a:spcPct val="0"/>
        </a:spcBef>
        <a:buNone/>
        <a:defRPr sz="3200" b="1" kern="1200">
          <a:solidFill>
            <a:srgbClr val="EB0000"/>
          </a:solidFill>
          <a:latin typeface="Santander Text" panose="020B05040202010201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package" Target="../embeddings/Microsoft_Excel_Worksheet1.xlsx"/><Relationship Id="rId4" Type="http://schemas.openxmlformats.org/officeDocument/2006/relationships/image" Target="../media/image15.wmf"/></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0447380-3E61-4E42-AFCA-CAF1866AAF93}"/>
              </a:ext>
            </a:extLst>
          </p:cNvPr>
          <p:cNvSpPr>
            <a:spLocks noGrp="1"/>
          </p:cNvSpPr>
          <p:nvPr>
            <p:ph type="ctrTitle"/>
          </p:nvPr>
        </p:nvSpPr>
        <p:spPr>
          <a:xfrm>
            <a:off x="477980" y="403906"/>
            <a:ext cx="5008419" cy="3204134"/>
          </a:xfrm>
        </p:spPr>
        <p:txBody>
          <a:bodyPr vert="horz" lIns="91440" tIns="45720" rIns="91440" bIns="45720" rtlCol="0" anchor="b">
            <a:normAutofit/>
          </a:bodyPr>
          <a:lstStyle/>
          <a:p>
            <a:r>
              <a:rPr lang="en-US" sz="4400" dirty="0">
                <a:solidFill>
                  <a:srgbClr val="FF0000"/>
                </a:solidFill>
                <a:latin typeface="+mj-lt"/>
              </a:rPr>
              <a:t>ITD: SE: </a:t>
            </a:r>
            <a:br>
              <a:rPr lang="en-US" sz="4400" dirty="0">
                <a:solidFill>
                  <a:srgbClr val="FF0000"/>
                </a:solidFill>
                <a:latin typeface="+mj-lt"/>
              </a:rPr>
            </a:br>
            <a:r>
              <a:rPr lang="en-US" sz="4400" dirty="0">
                <a:solidFill>
                  <a:srgbClr val="FF0000"/>
                </a:solidFill>
                <a:latin typeface="+mj-lt"/>
              </a:rPr>
              <a:t>HEI: </a:t>
            </a:r>
            <a:r>
              <a:rPr lang="en-US" sz="4400" dirty="0" err="1">
                <a:solidFill>
                  <a:srgbClr val="FF0000"/>
                </a:solidFill>
                <a:latin typeface="+mj-lt"/>
              </a:rPr>
              <a:t>Revisión</a:t>
            </a:r>
            <a:r>
              <a:rPr lang="en-US" sz="4400" dirty="0">
                <a:solidFill>
                  <a:srgbClr val="FF0000"/>
                </a:solidFill>
                <a:latin typeface="+mj-lt"/>
              </a:rPr>
              <a:t> </a:t>
            </a:r>
            <a:r>
              <a:rPr lang="en-US" sz="4400" dirty="0" err="1">
                <a:solidFill>
                  <a:srgbClr val="FF0000"/>
                </a:solidFill>
                <a:latin typeface="+mj-lt"/>
              </a:rPr>
              <a:t>Calibración</a:t>
            </a:r>
            <a:endParaRPr lang="en-US" sz="4400" dirty="0">
              <a:solidFill>
                <a:srgbClr val="FF0000"/>
              </a:solidFill>
              <a:latin typeface="+mj-lt"/>
            </a:endParaRPr>
          </a:p>
        </p:txBody>
      </p:sp>
      <p:sp>
        <p:nvSpPr>
          <p:cNvPr id="12" name="Título 5">
            <a:extLst>
              <a:ext uri="{FF2B5EF4-FFF2-40B4-BE49-F238E27FC236}">
                <a16:creationId xmlns:a16="http://schemas.microsoft.com/office/drawing/2014/main" id="{94359C50-A915-4BE4-9797-781DC3136741}"/>
              </a:ext>
            </a:extLst>
          </p:cNvPr>
          <p:cNvSpPr txBox="1">
            <a:spLocks/>
          </p:cNvSpPr>
          <p:nvPr/>
        </p:nvSpPr>
        <p:spPr>
          <a:xfrm>
            <a:off x="643444" y="4415245"/>
            <a:ext cx="4023360" cy="246532"/>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lang="es-ES" sz="5000" kern="1200" dirty="0">
                <a:solidFill>
                  <a:schemeClr val="accent1"/>
                </a:solidFill>
                <a:latin typeface="Santander Headline" panose="020B0504020201020104" pitchFamily="34" charset="0"/>
                <a:ea typeface="+mj-ea"/>
                <a:cs typeface="+mj-cs"/>
              </a:defRPr>
            </a:lvl1pPr>
          </a:lstStyle>
          <a:p>
            <a:r>
              <a:rPr lang="en-US" sz="1600" dirty="0" err="1">
                <a:solidFill>
                  <a:schemeClr val="tx1"/>
                </a:solidFill>
                <a:latin typeface="+mj-lt"/>
              </a:rPr>
              <a:t>Octubre</a:t>
            </a:r>
            <a:r>
              <a:rPr lang="en-US" sz="1600" dirty="0">
                <a:solidFill>
                  <a:schemeClr val="tx1"/>
                </a:solidFill>
                <a:latin typeface="+mj-lt"/>
              </a:rPr>
              <a:t> 2022</a:t>
            </a:r>
          </a:p>
        </p:txBody>
      </p:sp>
      <p:pic>
        <p:nvPicPr>
          <p:cNvPr id="7178" name="Picture 10" descr="imagen recortada de manos creativas de mujer escribiendo en un ordenador portátil que se pone en un escritorio blanco rodeado por una taza de café, soporte de lápiz, planta en maceta y carpeta de archivos. - informatica fotografías e imágenes de stock">
            <a:extLst>
              <a:ext uri="{FF2B5EF4-FFF2-40B4-BE49-F238E27FC236}">
                <a16:creationId xmlns:a16="http://schemas.microsoft.com/office/drawing/2014/main" id="{8B2A6047-3F97-4642-A60E-2C24003E347D}"/>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8465" r="37718"/>
          <a:stretch/>
        </p:blipFill>
        <p:spPr bwMode="auto">
          <a:xfrm>
            <a:off x="4149635" y="818469"/>
            <a:ext cx="7898674" cy="5635625"/>
          </a:xfrm>
          <a:prstGeom prst="rect">
            <a:avLst/>
          </a:prstGeom>
          <a:noFill/>
          <a:extLst>
            <a:ext uri="{909E8E84-426E-40DD-AFC4-6F175D3DCCD1}">
              <a14:hiddenFill xmlns:a14="http://schemas.microsoft.com/office/drawing/2010/main">
                <a:solidFill>
                  <a:srgbClr val="FFFFFF"/>
                </a:solidFill>
              </a14:hiddenFill>
            </a:ext>
          </a:extLst>
        </p:spPr>
      </p:pic>
      <p:sp>
        <p:nvSpPr>
          <p:cNvPr id="21" name="Título 1">
            <a:extLst>
              <a:ext uri="{FF2B5EF4-FFF2-40B4-BE49-F238E27FC236}">
                <a16:creationId xmlns:a16="http://schemas.microsoft.com/office/drawing/2014/main" id="{D9077D43-2C25-4BA6-837B-E45241DDF4A4}"/>
              </a:ext>
            </a:extLst>
          </p:cNvPr>
          <p:cNvSpPr txBox="1">
            <a:spLocks/>
          </p:cNvSpPr>
          <p:nvPr/>
        </p:nvSpPr>
        <p:spPr>
          <a:xfrm>
            <a:off x="10706620" y="360291"/>
            <a:ext cx="2382363" cy="9938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s-ES" sz="4800" dirty="0">
                <a:latin typeface="Santander Headline" panose="020B0504020201020104" pitchFamily="34" charset="0"/>
              </a:rPr>
              <a:t>WIP</a:t>
            </a:r>
            <a:br>
              <a:rPr lang="es-ES" sz="4800" dirty="0">
                <a:latin typeface="Santander Headline" panose="020B0504020201020104" pitchFamily="34" charset="0"/>
              </a:rPr>
            </a:br>
            <a:br>
              <a:rPr lang="es-ES" sz="4800" dirty="0">
                <a:latin typeface="Santander Headline" panose="020B0504020201020104" pitchFamily="34" charset="0"/>
              </a:rPr>
            </a:br>
            <a:br>
              <a:rPr lang="es-ES" sz="4800" dirty="0">
                <a:latin typeface="Santander Headline" panose="020B0504020201020104" pitchFamily="34" charset="0"/>
              </a:rPr>
            </a:br>
            <a:br>
              <a:rPr lang="es-ES" sz="4800" dirty="0">
                <a:latin typeface="Santander Headline" panose="020B0504020201020104" pitchFamily="34" charset="0"/>
              </a:rPr>
            </a:br>
            <a:endParaRPr lang="es-ES" sz="4800" dirty="0">
              <a:latin typeface="Santander Headline" panose="020B0504020201020104" pitchFamily="34" charset="0"/>
            </a:endParaRPr>
          </a:p>
        </p:txBody>
      </p:sp>
    </p:spTree>
    <p:extLst>
      <p:ext uri="{BB962C8B-B14F-4D97-AF65-F5344CB8AC3E}">
        <p14:creationId xmlns:p14="http://schemas.microsoft.com/office/powerpoint/2010/main" val="154275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8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5E3A092-CA64-40BE-B61F-912D0892AB60}"/>
              </a:ext>
            </a:extLst>
          </p:cNvPr>
          <p:cNvSpPr>
            <a:spLocks noGrp="1"/>
          </p:cNvSpPr>
          <p:nvPr>
            <p:ph type="sldNum" sz="quarter" idx="12"/>
          </p:nvPr>
        </p:nvSpPr>
        <p:spPr/>
        <p:txBody>
          <a:bodyPr/>
          <a:lstStyle/>
          <a:p>
            <a:fld id="{BC0D97B6-E32F-4D7D-B839-7C3B51F2640F}" type="slidenum">
              <a:rPr lang="es-ES" smtClean="0"/>
              <a:pPr/>
              <a:t>11</a:t>
            </a:fld>
            <a:endParaRPr lang="es-ES" dirty="0"/>
          </a:p>
        </p:txBody>
      </p:sp>
      <p:sp>
        <p:nvSpPr>
          <p:cNvPr id="4" name="Marcador de texto 3">
            <a:extLst>
              <a:ext uri="{FF2B5EF4-FFF2-40B4-BE49-F238E27FC236}">
                <a16:creationId xmlns:a16="http://schemas.microsoft.com/office/drawing/2014/main" id="{09A2AC88-00A6-45C3-B344-D523FABBEC52}"/>
              </a:ext>
            </a:extLst>
          </p:cNvPr>
          <p:cNvSpPr>
            <a:spLocks noGrp="1"/>
          </p:cNvSpPr>
          <p:nvPr>
            <p:ph type="body" sz="quarter" idx="14"/>
          </p:nvPr>
        </p:nvSpPr>
        <p:spPr>
          <a:xfrm>
            <a:off x="1102909" y="2209442"/>
            <a:ext cx="10758734" cy="304800"/>
          </a:xfrm>
        </p:spPr>
        <p:txBody>
          <a:bodyPr/>
          <a:lstStyle/>
          <a:p>
            <a:r>
              <a:rPr lang="es-ES" sz="4800" dirty="0"/>
              <a:t>Datos para Analizar</a:t>
            </a:r>
          </a:p>
        </p:txBody>
      </p:sp>
    </p:spTree>
    <p:extLst>
      <p:ext uri="{BB962C8B-B14F-4D97-AF65-F5344CB8AC3E}">
        <p14:creationId xmlns:p14="http://schemas.microsoft.com/office/powerpoint/2010/main" val="7021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1EE305D-760D-48CC-BAF3-87752ED8DF6A}"/>
              </a:ext>
            </a:extLst>
          </p:cNvPr>
          <p:cNvSpPr>
            <a:spLocks noGrp="1"/>
          </p:cNvSpPr>
          <p:nvPr>
            <p:ph type="sldNum" sz="quarter" idx="12"/>
          </p:nvPr>
        </p:nvSpPr>
        <p:spPr/>
        <p:txBody>
          <a:bodyPr/>
          <a:lstStyle/>
          <a:p>
            <a:fld id="{BC0D97B6-E32F-4D7D-B839-7C3B51F2640F}" type="slidenum">
              <a:rPr lang="es-ES" smtClean="0"/>
              <a:pPr/>
              <a:t>12</a:t>
            </a:fld>
            <a:endParaRPr lang="es-ES" dirty="0"/>
          </a:p>
        </p:txBody>
      </p:sp>
      <p:sp>
        <p:nvSpPr>
          <p:cNvPr id="10" name="Marcador de texto 3">
            <a:extLst>
              <a:ext uri="{FF2B5EF4-FFF2-40B4-BE49-F238E27FC236}">
                <a16:creationId xmlns:a16="http://schemas.microsoft.com/office/drawing/2014/main" id="{D3FD714F-96E2-4307-902C-BE262E961AF3}"/>
              </a:ext>
            </a:extLst>
          </p:cNvPr>
          <p:cNvSpPr>
            <a:spLocks noGrp="1"/>
          </p:cNvSpPr>
          <p:nvPr>
            <p:ph type="body" sz="quarter" idx="14"/>
          </p:nvPr>
        </p:nvSpPr>
        <p:spPr>
          <a:xfrm>
            <a:off x="711024" y="337100"/>
            <a:ext cx="10758734" cy="304800"/>
          </a:xfrm>
        </p:spPr>
        <p:txBody>
          <a:bodyPr/>
          <a:lstStyle/>
          <a:p>
            <a:r>
              <a:rPr lang="es-ES" dirty="0"/>
              <a:t>Definición SW – Diseño de la Solución</a:t>
            </a:r>
          </a:p>
        </p:txBody>
      </p:sp>
      <p:graphicFrame>
        <p:nvGraphicFramePr>
          <p:cNvPr id="4" name="Tabla 3">
            <a:extLst>
              <a:ext uri="{FF2B5EF4-FFF2-40B4-BE49-F238E27FC236}">
                <a16:creationId xmlns:a16="http://schemas.microsoft.com/office/drawing/2014/main" id="{E2759771-255F-4CD6-8AEB-46C0C12DE96E}"/>
              </a:ext>
            </a:extLst>
          </p:cNvPr>
          <p:cNvGraphicFramePr>
            <a:graphicFrameLocks noGrp="1"/>
          </p:cNvGraphicFramePr>
          <p:nvPr>
            <p:extLst>
              <p:ext uri="{D42A27DB-BD31-4B8C-83A1-F6EECF244321}">
                <p14:modId xmlns:p14="http://schemas.microsoft.com/office/powerpoint/2010/main" val="2196396224"/>
              </p:ext>
            </p:extLst>
          </p:nvPr>
        </p:nvGraphicFramePr>
        <p:xfrm>
          <a:off x="374469" y="3544020"/>
          <a:ext cx="10839997" cy="2457690"/>
        </p:xfrm>
        <a:graphic>
          <a:graphicData uri="http://schemas.openxmlformats.org/drawingml/2006/table">
            <a:tbl>
              <a:tblPr/>
              <a:tblGrid>
                <a:gridCol w="618308">
                  <a:extLst>
                    <a:ext uri="{9D8B030D-6E8A-4147-A177-3AD203B41FA5}">
                      <a16:colId xmlns:a16="http://schemas.microsoft.com/office/drawing/2014/main" val="226923172"/>
                    </a:ext>
                  </a:extLst>
                </a:gridCol>
                <a:gridCol w="539932">
                  <a:extLst>
                    <a:ext uri="{9D8B030D-6E8A-4147-A177-3AD203B41FA5}">
                      <a16:colId xmlns:a16="http://schemas.microsoft.com/office/drawing/2014/main" val="3124425012"/>
                    </a:ext>
                  </a:extLst>
                </a:gridCol>
                <a:gridCol w="661851">
                  <a:extLst>
                    <a:ext uri="{9D8B030D-6E8A-4147-A177-3AD203B41FA5}">
                      <a16:colId xmlns:a16="http://schemas.microsoft.com/office/drawing/2014/main" val="2625796501"/>
                    </a:ext>
                  </a:extLst>
                </a:gridCol>
                <a:gridCol w="609600">
                  <a:extLst>
                    <a:ext uri="{9D8B030D-6E8A-4147-A177-3AD203B41FA5}">
                      <a16:colId xmlns:a16="http://schemas.microsoft.com/office/drawing/2014/main" val="1874964634"/>
                    </a:ext>
                  </a:extLst>
                </a:gridCol>
                <a:gridCol w="862149">
                  <a:extLst>
                    <a:ext uri="{9D8B030D-6E8A-4147-A177-3AD203B41FA5}">
                      <a16:colId xmlns:a16="http://schemas.microsoft.com/office/drawing/2014/main" val="3772805525"/>
                    </a:ext>
                  </a:extLst>
                </a:gridCol>
                <a:gridCol w="365760">
                  <a:extLst>
                    <a:ext uri="{9D8B030D-6E8A-4147-A177-3AD203B41FA5}">
                      <a16:colId xmlns:a16="http://schemas.microsoft.com/office/drawing/2014/main" val="3307258431"/>
                    </a:ext>
                  </a:extLst>
                </a:gridCol>
                <a:gridCol w="714102">
                  <a:extLst>
                    <a:ext uri="{9D8B030D-6E8A-4147-A177-3AD203B41FA5}">
                      <a16:colId xmlns:a16="http://schemas.microsoft.com/office/drawing/2014/main" val="837014542"/>
                    </a:ext>
                  </a:extLst>
                </a:gridCol>
                <a:gridCol w="592183">
                  <a:extLst>
                    <a:ext uri="{9D8B030D-6E8A-4147-A177-3AD203B41FA5}">
                      <a16:colId xmlns:a16="http://schemas.microsoft.com/office/drawing/2014/main" val="1523336195"/>
                    </a:ext>
                  </a:extLst>
                </a:gridCol>
                <a:gridCol w="775063">
                  <a:extLst>
                    <a:ext uri="{9D8B030D-6E8A-4147-A177-3AD203B41FA5}">
                      <a16:colId xmlns:a16="http://schemas.microsoft.com/office/drawing/2014/main" val="495780267"/>
                    </a:ext>
                  </a:extLst>
                </a:gridCol>
                <a:gridCol w="870857">
                  <a:extLst>
                    <a:ext uri="{9D8B030D-6E8A-4147-A177-3AD203B41FA5}">
                      <a16:colId xmlns:a16="http://schemas.microsoft.com/office/drawing/2014/main" val="3337529665"/>
                    </a:ext>
                  </a:extLst>
                </a:gridCol>
                <a:gridCol w="809897">
                  <a:extLst>
                    <a:ext uri="{9D8B030D-6E8A-4147-A177-3AD203B41FA5}">
                      <a16:colId xmlns:a16="http://schemas.microsoft.com/office/drawing/2014/main" val="1443999926"/>
                    </a:ext>
                  </a:extLst>
                </a:gridCol>
                <a:gridCol w="766355">
                  <a:extLst>
                    <a:ext uri="{9D8B030D-6E8A-4147-A177-3AD203B41FA5}">
                      <a16:colId xmlns:a16="http://schemas.microsoft.com/office/drawing/2014/main" val="1727418812"/>
                    </a:ext>
                  </a:extLst>
                </a:gridCol>
                <a:gridCol w="748937">
                  <a:extLst>
                    <a:ext uri="{9D8B030D-6E8A-4147-A177-3AD203B41FA5}">
                      <a16:colId xmlns:a16="http://schemas.microsoft.com/office/drawing/2014/main" val="156273286"/>
                    </a:ext>
                  </a:extLst>
                </a:gridCol>
                <a:gridCol w="881711">
                  <a:extLst>
                    <a:ext uri="{9D8B030D-6E8A-4147-A177-3AD203B41FA5}">
                      <a16:colId xmlns:a16="http://schemas.microsoft.com/office/drawing/2014/main" val="766475182"/>
                    </a:ext>
                  </a:extLst>
                </a:gridCol>
                <a:gridCol w="1023292">
                  <a:extLst>
                    <a:ext uri="{9D8B030D-6E8A-4147-A177-3AD203B41FA5}">
                      <a16:colId xmlns:a16="http://schemas.microsoft.com/office/drawing/2014/main" val="3649463602"/>
                    </a:ext>
                  </a:extLst>
                </a:gridCol>
              </a:tblGrid>
              <a:tr h="77169">
                <a:tc>
                  <a:txBody>
                    <a:bodyPr/>
                    <a:lstStyle/>
                    <a:p>
                      <a:pPr algn="ctr" fontAlgn="b"/>
                      <a:r>
                        <a:rPr lang="es-ES" sz="1000" b="1" i="0" u="none" strike="noStrike">
                          <a:solidFill>
                            <a:srgbClr val="FFFFFF"/>
                          </a:solidFill>
                          <a:effectLst/>
                          <a:latin typeface="Calibri" panose="020F0502020204030204" pitchFamily="34" charset="0"/>
                        </a:rPr>
                        <a:t>PROCESO</a:t>
                      </a:r>
                    </a:p>
                  </a:txBody>
                  <a:tcPr marL="3858" marR="3858" marT="385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SUBPROCESO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ACTIVIDAD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dirty="0">
                          <a:solidFill>
                            <a:srgbClr val="FFFFFF"/>
                          </a:solidFill>
                          <a:effectLst/>
                          <a:latin typeface="Calibri" panose="020F0502020204030204" pitchFamily="34" charset="0"/>
                        </a:rPr>
                        <a:t>NOMBRE_OBJETO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DETALLE_LINEA_ESTIMACION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dirty="0">
                          <a:solidFill>
                            <a:srgbClr val="FFFFFF"/>
                          </a:solidFill>
                          <a:effectLst/>
                          <a:latin typeface="Calibri" panose="020F0502020204030204" pitchFamily="34" charset="0"/>
                        </a:rPr>
                        <a:t>TIPO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COMPLEJIDAD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MODIFICADOR</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dirty="0">
                          <a:solidFill>
                            <a:srgbClr val="FFFFFF"/>
                          </a:solidFill>
                          <a:effectLst/>
                          <a:latin typeface="Calibri" panose="020F0502020204030204" pitchFamily="34" charset="0"/>
                        </a:rPr>
                        <a:t>VALOR_MODIFICADOR</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dirty="0">
                          <a:solidFill>
                            <a:srgbClr val="FFFFFF"/>
                          </a:solidFill>
                          <a:effectLst/>
                          <a:latin typeface="Calibri" panose="020F0502020204030204" pitchFamily="34" charset="0"/>
                        </a:rPr>
                        <a:t>CANTIDAD_OBJ_LINEA_ESTIMACION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ESFUERZO_UNITARIO_LINEA_ESTIMACION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dirty="0">
                          <a:solidFill>
                            <a:srgbClr val="FFFFFF"/>
                          </a:solidFill>
                          <a:effectLst/>
                          <a:latin typeface="Calibri" panose="020F0502020204030204" pitchFamily="34" charset="0"/>
                        </a:rPr>
                        <a:t>ESFUERZO_CORREGIDO_LINEA_ESTIMACION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AJUSTE_RESP_LINEA_ESTIMACION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JUSTIFICACION_AJUSTE_RESP_LINEA_ESTIMACION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ESFUERZO_FINAL_LINEA_ESTIMACION</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089162444"/>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Definición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Diseño de la solución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Elaborar Diseño Técnico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Diseño Técnico Arquitectura de Soluciones</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Nuevo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Baja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63</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dirty="0">
                          <a:solidFill>
                            <a:srgbClr val="000000"/>
                          </a:solidFill>
                          <a:effectLst/>
                          <a:latin typeface="Calibri" panose="020F0502020204030204" pitchFamily="34" charset="0"/>
                        </a:rPr>
                        <a:t>68,67</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MD pequeño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58,36</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91276961"/>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Definición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Diseño de la solución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Elaborar Diseño Técnico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Diseño Técnico Arquitectura de Soluciones</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Nuevo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Baja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63</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68,67</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MD pequeño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58,36</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550017725"/>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Definición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Diseño de la solución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Elaborar Diseño Técnico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Diseño Técnico Arquitectura de Soluciones</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Nuevo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Baja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63</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68,67</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MD pequeño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58,36</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404657337"/>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Definición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Diseño de la solución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Elaborar Diseño Técnico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Diseño Técnico Arquitectura de Soluciones</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Nuevo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Baja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63</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68,67</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MD pequeño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dirty="0">
                          <a:solidFill>
                            <a:srgbClr val="000000"/>
                          </a:solidFill>
                          <a:effectLst/>
                          <a:latin typeface="Calibri" panose="020F0502020204030204" pitchFamily="34" charset="0"/>
                        </a:rPr>
                        <a:t>58,36</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672740207"/>
                  </a:ext>
                </a:extLst>
              </a:tr>
            </a:tbl>
          </a:graphicData>
        </a:graphic>
      </p:graphicFrame>
      <p:graphicFrame>
        <p:nvGraphicFramePr>
          <p:cNvPr id="6" name="Tabla 5">
            <a:extLst>
              <a:ext uri="{FF2B5EF4-FFF2-40B4-BE49-F238E27FC236}">
                <a16:creationId xmlns:a16="http://schemas.microsoft.com/office/drawing/2014/main" id="{B37993C5-EA7C-4CFE-8291-444CCF0DAE6A}"/>
              </a:ext>
            </a:extLst>
          </p:cNvPr>
          <p:cNvGraphicFramePr>
            <a:graphicFrameLocks noGrp="1"/>
          </p:cNvGraphicFramePr>
          <p:nvPr>
            <p:extLst>
              <p:ext uri="{D42A27DB-BD31-4B8C-83A1-F6EECF244321}">
                <p14:modId xmlns:p14="http://schemas.microsoft.com/office/powerpoint/2010/main" val="3296530831"/>
              </p:ext>
            </p:extLst>
          </p:nvPr>
        </p:nvGraphicFramePr>
        <p:xfrm>
          <a:off x="400592" y="1026555"/>
          <a:ext cx="11164386" cy="2009010"/>
        </p:xfrm>
        <a:graphic>
          <a:graphicData uri="http://schemas.openxmlformats.org/drawingml/2006/table">
            <a:tbl>
              <a:tblPr/>
              <a:tblGrid>
                <a:gridCol w="676510">
                  <a:extLst>
                    <a:ext uri="{9D8B030D-6E8A-4147-A177-3AD203B41FA5}">
                      <a16:colId xmlns:a16="http://schemas.microsoft.com/office/drawing/2014/main" val="739535512"/>
                    </a:ext>
                  </a:extLst>
                </a:gridCol>
                <a:gridCol w="230092">
                  <a:extLst>
                    <a:ext uri="{9D8B030D-6E8A-4147-A177-3AD203B41FA5}">
                      <a16:colId xmlns:a16="http://schemas.microsoft.com/office/drawing/2014/main" val="3259709122"/>
                    </a:ext>
                  </a:extLst>
                </a:gridCol>
                <a:gridCol w="888903">
                  <a:extLst>
                    <a:ext uri="{9D8B030D-6E8A-4147-A177-3AD203B41FA5}">
                      <a16:colId xmlns:a16="http://schemas.microsoft.com/office/drawing/2014/main" val="2496846245"/>
                    </a:ext>
                  </a:extLst>
                </a:gridCol>
                <a:gridCol w="220259">
                  <a:extLst>
                    <a:ext uri="{9D8B030D-6E8A-4147-A177-3AD203B41FA5}">
                      <a16:colId xmlns:a16="http://schemas.microsoft.com/office/drawing/2014/main" val="1438011604"/>
                    </a:ext>
                  </a:extLst>
                </a:gridCol>
                <a:gridCol w="2060998">
                  <a:extLst>
                    <a:ext uri="{9D8B030D-6E8A-4147-A177-3AD203B41FA5}">
                      <a16:colId xmlns:a16="http://schemas.microsoft.com/office/drawing/2014/main" val="2541747473"/>
                    </a:ext>
                  </a:extLst>
                </a:gridCol>
                <a:gridCol w="220259">
                  <a:extLst>
                    <a:ext uri="{9D8B030D-6E8A-4147-A177-3AD203B41FA5}">
                      <a16:colId xmlns:a16="http://schemas.microsoft.com/office/drawing/2014/main" val="3100451713"/>
                    </a:ext>
                  </a:extLst>
                </a:gridCol>
                <a:gridCol w="1858437">
                  <a:extLst>
                    <a:ext uri="{9D8B030D-6E8A-4147-A177-3AD203B41FA5}">
                      <a16:colId xmlns:a16="http://schemas.microsoft.com/office/drawing/2014/main" val="1188609646"/>
                    </a:ext>
                  </a:extLst>
                </a:gridCol>
                <a:gridCol w="196659">
                  <a:extLst>
                    <a:ext uri="{9D8B030D-6E8A-4147-A177-3AD203B41FA5}">
                      <a16:colId xmlns:a16="http://schemas.microsoft.com/office/drawing/2014/main" val="1994250794"/>
                    </a:ext>
                  </a:extLst>
                </a:gridCol>
                <a:gridCol w="613580">
                  <a:extLst>
                    <a:ext uri="{9D8B030D-6E8A-4147-A177-3AD203B41FA5}">
                      <a16:colId xmlns:a16="http://schemas.microsoft.com/office/drawing/2014/main" val="1359062273"/>
                    </a:ext>
                  </a:extLst>
                </a:gridCol>
                <a:gridCol w="206492">
                  <a:extLst>
                    <a:ext uri="{9D8B030D-6E8A-4147-A177-3AD203B41FA5}">
                      <a16:colId xmlns:a16="http://schemas.microsoft.com/office/drawing/2014/main" val="467230397"/>
                    </a:ext>
                  </a:extLst>
                </a:gridCol>
                <a:gridCol w="361854">
                  <a:extLst>
                    <a:ext uri="{9D8B030D-6E8A-4147-A177-3AD203B41FA5}">
                      <a16:colId xmlns:a16="http://schemas.microsoft.com/office/drawing/2014/main" val="198158110"/>
                    </a:ext>
                  </a:extLst>
                </a:gridCol>
                <a:gridCol w="206492">
                  <a:extLst>
                    <a:ext uri="{9D8B030D-6E8A-4147-A177-3AD203B41FA5}">
                      <a16:colId xmlns:a16="http://schemas.microsoft.com/office/drawing/2014/main" val="764300827"/>
                    </a:ext>
                  </a:extLst>
                </a:gridCol>
                <a:gridCol w="654879">
                  <a:extLst>
                    <a:ext uri="{9D8B030D-6E8A-4147-A177-3AD203B41FA5}">
                      <a16:colId xmlns:a16="http://schemas.microsoft.com/office/drawing/2014/main" val="4068160947"/>
                    </a:ext>
                  </a:extLst>
                </a:gridCol>
                <a:gridCol w="196659">
                  <a:extLst>
                    <a:ext uri="{9D8B030D-6E8A-4147-A177-3AD203B41FA5}">
                      <a16:colId xmlns:a16="http://schemas.microsoft.com/office/drawing/2014/main" val="1513190317"/>
                    </a:ext>
                  </a:extLst>
                </a:gridCol>
                <a:gridCol w="676510">
                  <a:extLst>
                    <a:ext uri="{9D8B030D-6E8A-4147-A177-3AD203B41FA5}">
                      <a16:colId xmlns:a16="http://schemas.microsoft.com/office/drawing/2014/main" val="750059053"/>
                    </a:ext>
                  </a:extLst>
                </a:gridCol>
                <a:gridCol w="212393">
                  <a:extLst>
                    <a:ext uri="{9D8B030D-6E8A-4147-A177-3AD203B41FA5}">
                      <a16:colId xmlns:a16="http://schemas.microsoft.com/office/drawing/2014/main" val="3119529120"/>
                    </a:ext>
                  </a:extLst>
                </a:gridCol>
                <a:gridCol w="856100">
                  <a:extLst>
                    <a:ext uri="{9D8B030D-6E8A-4147-A177-3AD203B41FA5}">
                      <a16:colId xmlns:a16="http://schemas.microsoft.com/office/drawing/2014/main" val="1732204218"/>
                    </a:ext>
                  </a:extLst>
                </a:gridCol>
                <a:gridCol w="827310">
                  <a:extLst>
                    <a:ext uri="{9D8B030D-6E8A-4147-A177-3AD203B41FA5}">
                      <a16:colId xmlns:a16="http://schemas.microsoft.com/office/drawing/2014/main" val="720616893"/>
                    </a:ext>
                  </a:extLst>
                </a:gridCol>
              </a:tblGrid>
              <a:tr h="1042137">
                <a:tc>
                  <a:txBody>
                    <a:bodyPr/>
                    <a:lstStyle/>
                    <a:p>
                      <a:pPr algn="ctr" fontAlgn="b"/>
                      <a:r>
                        <a:rPr lang="es-ES" sz="1000" b="1" i="0" u="none" strike="noStrike">
                          <a:solidFill>
                            <a:srgbClr val="FFFFFF"/>
                          </a:solidFill>
                          <a:effectLst/>
                          <a:latin typeface="Calibri" panose="020F0502020204030204" pitchFamily="34" charset="0"/>
                        </a:rPr>
                        <a:t>PROCESO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ID_SUBPROCESO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SUBPROCESO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ID_ACTIVIDAD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ACTIVIDAD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ID_OBJETO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OBJETO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ID_DOMINIO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TECNOLOGIA</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ID_OBJ_MODIF_TIPO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TIPO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ID_OBJ_MODIF_COMPL</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COMPLEJIDAD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ID_TIPO_MODIF</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MODIFICADOR</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ID_OBJ_MODIF_VAL</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1000" b="1" i="0" u="none" strike="noStrike">
                          <a:solidFill>
                            <a:srgbClr val="FFFFFF"/>
                          </a:solidFill>
                          <a:effectLst/>
                          <a:latin typeface="Calibri" panose="020F0502020204030204" pitchFamily="34" charset="0"/>
                        </a:rPr>
                        <a:t>VALOR_MODIFICADOR</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1000" b="1" i="0" u="none" strike="noStrike">
                          <a:solidFill>
                            <a:srgbClr val="FFFFFF"/>
                          </a:solidFill>
                          <a:effectLst/>
                          <a:latin typeface="Calibri" panose="020F0502020204030204" pitchFamily="34" charset="0"/>
                        </a:rPr>
                        <a:t>CALIBRACION</a:t>
                      </a:r>
                    </a:p>
                  </a:txBody>
                  <a:tcPr marL="5562" marR="5562" marT="5562" marB="0" anchor="ctr">
                    <a:lnL>
                      <a:noFill/>
                    </a:lnL>
                    <a:lnR>
                      <a:noFill/>
                    </a:lnR>
                    <a:lnT>
                      <a:noFill/>
                    </a:lnT>
                    <a:lnB>
                      <a:noFill/>
                    </a:lnB>
                    <a:solidFill>
                      <a:srgbClr val="262626"/>
                    </a:solidFill>
                  </a:tcPr>
                </a:tc>
                <a:extLst>
                  <a:ext uri="{0D108BD9-81ED-4DB2-BD59-A6C34878D82A}">
                    <a16:rowId xmlns:a16="http://schemas.microsoft.com/office/drawing/2014/main" val="3883745956"/>
                  </a:ext>
                </a:extLst>
              </a:tr>
              <a:tr h="119534">
                <a:tc>
                  <a:txBody>
                    <a:bodyPr/>
                    <a:lstStyle/>
                    <a:p>
                      <a:pPr algn="ctr" fontAlgn="b"/>
                      <a:r>
                        <a:rPr lang="es-ES" sz="1000" b="0" i="0" u="none" strike="noStrike">
                          <a:solidFill>
                            <a:srgbClr val="000000"/>
                          </a:solidFill>
                          <a:effectLst/>
                          <a:latin typeface="Calibri" panose="020F0502020204030204" pitchFamily="34" charset="0"/>
                        </a:rPr>
                        <a:t>Proceso E2E</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5</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Definición SW</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32</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Diseño de la solución</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48</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Elaborar Diseño Técnico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Genérico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Nuevo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5</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Muy alta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Tamaño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6</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1000" b="0" i="0" u="none" strike="noStrike">
                          <a:solidFill>
                            <a:srgbClr val="000000"/>
                          </a:solidFill>
                          <a:effectLst/>
                          <a:latin typeface="Calibri" panose="020F0502020204030204" pitchFamily="34" charset="0"/>
                        </a:rPr>
                        <a:t>315.0</a:t>
                      </a:r>
                    </a:p>
                  </a:txBody>
                  <a:tcPr marL="5562" marR="5562" marT="5562" marB="0" anchor="b">
                    <a:lnL>
                      <a:noFill/>
                    </a:lnL>
                    <a:lnR>
                      <a:noFill/>
                    </a:lnR>
                    <a:lnT>
                      <a:noFill/>
                    </a:lnT>
                    <a:lnB>
                      <a:noFill/>
                    </a:lnB>
                  </a:tcPr>
                </a:tc>
                <a:extLst>
                  <a:ext uri="{0D108BD9-81ED-4DB2-BD59-A6C34878D82A}">
                    <a16:rowId xmlns:a16="http://schemas.microsoft.com/office/drawing/2014/main" val="1120020317"/>
                  </a:ext>
                </a:extLst>
              </a:tr>
              <a:tr h="119534">
                <a:tc>
                  <a:txBody>
                    <a:bodyPr/>
                    <a:lstStyle/>
                    <a:p>
                      <a:pPr algn="ctr" fontAlgn="b"/>
                      <a:r>
                        <a:rPr lang="es-ES" sz="10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Definición SW</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32</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Diseño de la solución</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48</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Elaborar Diseño Técnico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Genérico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Nuevo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6</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207.0</a:t>
                      </a:r>
                    </a:p>
                  </a:txBody>
                  <a:tcPr marL="5562" marR="5562" marT="5562" marB="0" anchor="b">
                    <a:lnL>
                      <a:noFill/>
                    </a:lnL>
                    <a:lnR>
                      <a:noFill/>
                    </a:lnR>
                    <a:lnT>
                      <a:noFill/>
                    </a:lnT>
                    <a:lnB>
                      <a:noFill/>
                    </a:lnB>
                  </a:tcPr>
                </a:tc>
                <a:extLst>
                  <a:ext uri="{0D108BD9-81ED-4DB2-BD59-A6C34878D82A}">
                    <a16:rowId xmlns:a16="http://schemas.microsoft.com/office/drawing/2014/main" val="2014953124"/>
                  </a:ext>
                </a:extLst>
              </a:tr>
              <a:tr h="119534">
                <a:tc>
                  <a:txBody>
                    <a:bodyPr/>
                    <a:lstStyle/>
                    <a:p>
                      <a:pPr algn="ctr" fontAlgn="b"/>
                      <a:r>
                        <a:rPr lang="es-ES" sz="10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Definición SW</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32</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Diseño de la solución</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48</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Elaborar Diseño Técnico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Genérico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Nuevo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6</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108.0</a:t>
                      </a:r>
                    </a:p>
                  </a:txBody>
                  <a:tcPr marL="5562" marR="5562" marT="5562" marB="0" anchor="b">
                    <a:lnL>
                      <a:noFill/>
                    </a:lnL>
                    <a:lnR>
                      <a:noFill/>
                    </a:lnR>
                    <a:lnT>
                      <a:noFill/>
                    </a:lnT>
                    <a:lnB>
                      <a:noFill/>
                    </a:lnB>
                  </a:tcPr>
                </a:tc>
                <a:extLst>
                  <a:ext uri="{0D108BD9-81ED-4DB2-BD59-A6C34878D82A}">
                    <a16:rowId xmlns:a16="http://schemas.microsoft.com/office/drawing/2014/main" val="773824314"/>
                  </a:ext>
                </a:extLst>
              </a:tr>
              <a:tr h="119534">
                <a:tc>
                  <a:txBody>
                    <a:bodyPr/>
                    <a:lstStyle/>
                    <a:p>
                      <a:pPr algn="ctr" fontAlgn="b"/>
                      <a:r>
                        <a:rPr lang="es-ES" sz="10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Definición SW</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32</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Diseño de la solución</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48</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Elaborar Diseño Técnico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Genérico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Nuevo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6</a:t>
                      </a:r>
                    </a:p>
                  </a:txBody>
                  <a:tcPr marL="5562" marR="5562" marT="5562" marB="0" anchor="b">
                    <a:lnL>
                      <a:noFill/>
                    </a:lnL>
                    <a:lnR>
                      <a:noFill/>
                    </a:lnR>
                    <a:lnT>
                      <a:noFill/>
                    </a:lnT>
                    <a:lnB>
                      <a:noFill/>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1000" b="0" i="0" u="none" strike="noStrike" dirty="0">
                          <a:solidFill>
                            <a:srgbClr val="000000"/>
                          </a:solidFill>
                          <a:effectLst/>
                          <a:latin typeface="Calibri" panose="020F0502020204030204" pitchFamily="34" charset="0"/>
                        </a:rPr>
                        <a:t>63.0</a:t>
                      </a:r>
                    </a:p>
                  </a:txBody>
                  <a:tcPr marL="5562" marR="5562" marT="5562" marB="0" anchor="b">
                    <a:lnL>
                      <a:noFill/>
                    </a:lnL>
                    <a:lnR>
                      <a:noFill/>
                    </a:lnR>
                    <a:lnT>
                      <a:noFill/>
                    </a:lnT>
                    <a:lnB>
                      <a:noFill/>
                    </a:lnB>
                  </a:tcPr>
                </a:tc>
                <a:extLst>
                  <a:ext uri="{0D108BD9-81ED-4DB2-BD59-A6C34878D82A}">
                    <a16:rowId xmlns:a16="http://schemas.microsoft.com/office/drawing/2014/main" val="4181151940"/>
                  </a:ext>
                </a:extLst>
              </a:tr>
            </a:tbl>
          </a:graphicData>
        </a:graphic>
      </p:graphicFrame>
      <p:pic>
        <p:nvPicPr>
          <p:cNvPr id="5" name="Imagen 4">
            <a:extLst>
              <a:ext uri="{FF2B5EF4-FFF2-40B4-BE49-F238E27FC236}">
                <a16:creationId xmlns:a16="http://schemas.microsoft.com/office/drawing/2014/main" id="{2C8AED2C-B9FD-430D-AB56-0B08AD809E1A}"/>
              </a:ext>
            </a:extLst>
          </p:cNvPr>
          <p:cNvPicPr>
            <a:picLocks noChangeAspect="1"/>
          </p:cNvPicPr>
          <p:nvPr/>
        </p:nvPicPr>
        <p:blipFill>
          <a:blip r:embed="rId2"/>
          <a:stretch>
            <a:fillRect/>
          </a:stretch>
        </p:blipFill>
        <p:spPr>
          <a:xfrm>
            <a:off x="6770098" y="155529"/>
            <a:ext cx="4770012" cy="488905"/>
          </a:xfrm>
          <a:prstGeom prst="rect">
            <a:avLst/>
          </a:prstGeom>
        </p:spPr>
      </p:pic>
      <p:sp>
        <p:nvSpPr>
          <p:cNvPr id="2" name="CuadroTexto 1">
            <a:extLst>
              <a:ext uri="{FF2B5EF4-FFF2-40B4-BE49-F238E27FC236}">
                <a16:creationId xmlns:a16="http://schemas.microsoft.com/office/drawing/2014/main" id="{A62552C8-DE33-4164-9537-0A7CA3E18EB6}"/>
              </a:ext>
            </a:extLst>
          </p:cNvPr>
          <p:cNvSpPr txBox="1"/>
          <p:nvPr/>
        </p:nvSpPr>
        <p:spPr>
          <a:xfrm>
            <a:off x="11362818" y="2808363"/>
            <a:ext cx="354584" cy="276999"/>
          </a:xfrm>
          <a:prstGeom prst="rect">
            <a:avLst/>
          </a:prstGeom>
          <a:noFill/>
        </p:spPr>
        <p:txBody>
          <a:bodyPr wrap="none" rtlCol="0">
            <a:spAutoFit/>
          </a:bodyPr>
          <a:lstStyle/>
          <a:p>
            <a:r>
              <a:rPr lang="es-ES" sz="1200" dirty="0">
                <a:solidFill>
                  <a:srgbClr val="FF0000"/>
                </a:solidFill>
              </a:rPr>
              <a:t>65</a:t>
            </a:r>
          </a:p>
        </p:txBody>
      </p:sp>
    </p:spTree>
    <p:extLst>
      <p:ext uri="{BB962C8B-B14F-4D97-AF65-F5344CB8AC3E}">
        <p14:creationId xmlns:p14="http://schemas.microsoft.com/office/powerpoint/2010/main" val="218817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92BD6B7-7C38-44E8-B1F9-B9C5711BFE67}"/>
              </a:ext>
            </a:extLst>
          </p:cNvPr>
          <p:cNvSpPr>
            <a:spLocks noGrp="1"/>
          </p:cNvSpPr>
          <p:nvPr>
            <p:ph type="sldNum" sz="quarter" idx="12"/>
          </p:nvPr>
        </p:nvSpPr>
        <p:spPr/>
        <p:txBody>
          <a:bodyPr/>
          <a:lstStyle/>
          <a:p>
            <a:fld id="{BC0D97B6-E32F-4D7D-B839-7C3B51F2640F}" type="slidenum">
              <a:rPr lang="es-ES" smtClean="0"/>
              <a:pPr/>
              <a:t>13</a:t>
            </a:fld>
            <a:endParaRPr lang="es-ES" dirty="0"/>
          </a:p>
        </p:txBody>
      </p:sp>
      <p:sp>
        <p:nvSpPr>
          <p:cNvPr id="4" name="Marcador de texto 3">
            <a:extLst>
              <a:ext uri="{FF2B5EF4-FFF2-40B4-BE49-F238E27FC236}">
                <a16:creationId xmlns:a16="http://schemas.microsoft.com/office/drawing/2014/main" id="{ECCCBA2F-3E66-4AC6-B460-7B278318733F}"/>
              </a:ext>
            </a:extLst>
          </p:cNvPr>
          <p:cNvSpPr>
            <a:spLocks noGrp="1"/>
          </p:cNvSpPr>
          <p:nvPr>
            <p:ph type="body" sz="quarter" idx="14"/>
          </p:nvPr>
        </p:nvSpPr>
        <p:spPr/>
        <p:txBody>
          <a:bodyPr/>
          <a:lstStyle/>
          <a:p>
            <a:r>
              <a:rPr lang="es-ES" dirty="0"/>
              <a:t>Desarrollo de SW – Desarrollo de SW</a:t>
            </a:r>
          </a:p>
        </p:txBody>
      </p:sp>
      <p:graphicFrame>
        <p:nvGraphicFramePr>
          <p:cNvPr id="7" name="Tabla 6">
            <a:extLst>
              <a:ext uri="{FF2B5EF4-FFF2-40B4-BE49-F238E27FC236}">
                <a16:creationId xmlns:a16="http://schemas.microsoft.com/office/drawing/2014/main" id="{9FE515C4-5E70-4361-840F-282A2DB23398}"/>
              </a:ext>
            </a:extLst>
          </p:cNvPr>
          <p:cNvGraphicFramePr>
            <a:graphicFrameLocks noGrp="1"/>
          </p:cNvGraphicFramePr>
          <p:nvPr/>
        </p:nvGraphicFramePr>
        <p:xfrm>
          <a:off x="838200" y="1233281"/>
          <a:ext cx="10515600" cy="1395812"/>
        </p:xfrm>
        <a:graphic>
          <a:graphicData uri="http://schemas.openxmlformats.org/drawingml/2006/table">
            <a:tbl>
              <a:tblPr/>
              <a:tblGrid>
                <a:gridCol w="911244">
                  <a:extLst>
                    <a:ext uri="{9D8B030D-6E8A-4147-A177-3AD203B41FA5}">
                      <a16:colId xmlns:a16="http://schemas.microsoft.com/office/drawing/2014/main" val="3244295156"/>
                    </a:ext>
                  </a:extLst>
                </a:gridCol>
                <a:gridCol w="225795">
                  <a:extLst>
                    <a:ext uri="{9D8B030D-6E8A-4147-A177-3AD203B41FA5}">
                      <a16:colId xmlns:a16="http://schemas.microsoft.com/office/drawing/2014/main" val="1981126631"/>
                    </a:ext>
                  </a:extLst>
                </a:gridCol>
                <a:gridCol w="2112797">
                  <a:extLst>
                    <a:ext uri="{9D8B030D-6E8A-4147-A177-3AD203B41FA5}">
                      <a16:colId xmlns:a16="http://schemas.microsoft.com/office/drawing/2014/main" val="2140759445"/>
                    </a:ext>
                  </a:extLst>
                </a:gridCol>
                <a:gridCol w="225795">
                  <a:extLst>
                    <a:ext uri="{9D8B030D-6E8A-4147-A177-3AD203B41FA5}">
                      <a16:colId xmlns:a16="http://schemas.microsoft.com/office/drawing/2014/main" val="4006070216"/>
                    </a:ext>
                  </a:extLst>
                </a:gridCol>
                <a:gridCol w="1905146">
                  <a:extLst>
                    <a:ext uri="{9D8B030D-6E8A-4147-A177-3AD203B41FA5}">
                      <a16:colId xmlns:a16="http://schemas.microsoft.com/office/drawing/2014/main" val="255006472"/>
                    </a:ext>
                  </a:extLst>
                </a:gridCol>
                <a:gridCol w="201603">
                  <a:extLst>
                    <a:ext uri="{9D8B030D-6E8A-4147-A177-3AD203B41FA5}">
                      <a16:colId xmlns:a16="http://schemas.microsoft.com/office/drawing/2014/main" val="3303769304"/>
                    </a:ext>
                  </a:extLst>
                </a:gridCol>
                <a:gridCol w="629001">
                  <a:extLst>
                    <a:ext uri="{9D8B030D-6E8A-4147-A177-3AD203B41FA5}">
                      <a16:colId xmlns:a16="http://schemas.microsoft.com/office/drawing/2014/main" val="2461986421"/>
                    </a:ext>
                  </a:extLst>
                </a:gridCol>
                <a:gridCol w="211683">
                  <a:extLst>
                    <a:ext uri="{9D8B030D-6E8A-4147-A177-3AD203B41FA5}">
                      <a16:colId xmlns:a16="http://schemas.microsoft.com/office/drawing/2014/main" val="2404219846"/>
                    </a:ext>
                  </a:extLst>
                </a:gridCol>
                <a:gridCol w="370949">
                  <a:extLst>
                    <a:ext uri="{9D8B030D-6E8A-4147-A177-3AD203B41FA5}">
                      <a16:colId xmlns:a16="http://schemas.microsoft.com/office/drawing/2014/main" val="3642023601"/>
                    </a:ext>
                  </a:extLst>
                </a:gridCol>
                <a:gridCol w="211683">
                  <a:extLst>
                    <a:ext uri="{9D8B030D-6E8A-4147-A177-3AD203B41FA5}">
                      <a16:colId xmlns:a16="http://schemas.microsoft.com/office/drawing/2014/main" val="3780074144"/>
                    </a:ext>
                  </a:extLst>
                </a:gridCol>
                <a:gridCol w="671337">
                  <a:extLst>
                    <a:ext uri="{9D8B030D-6E8A-4147-A177-3AD203B41FA5}">
                      <a16:colId xmlns:a16="http://schemas.microsoft.com/office/drawing/2014/main" val="315076577"/>
                    </a:ext>
                  </a:extLst>
                </a:gridCol>
                <a:gridCol w="201603">
                  <a:extLst>
                    <a:ext uri="{9D8B030D-6E8A-4147-A177-3AD203B41FA5}">
                      <a16:colId xmlns:a16="http://schemas.microsoft.com/office/drawing/2014/main" val="492703550"/>
                    </a:ext>
                  </a:extLst>
                </a:gridCol>
                <a:gridCol w="693513">
                  <a:extLst>
                    <a:ext uri="{9D8B030D-6E8A-4147-A177-3AD203B41FA5}">
                      <a16:colId xmlns:a16="http://schemas.microsoft.com/office/drawing/2014/main" val="422788147"/>
                    </a:ext>
                  </a:extLst>
                </a:gridCol>
                <a:gridCol w="217731">
                  <a:extLst>
                    <a:ext uri="{9D8B030D-6E8A-4147-A177-3AD203B41FA5}">
                      <a16:colId xmlns:a16="http://schemas.microsoft.com/office/drawing/2014/main" val="2331415874"/>
                    </a:ext>
                  </a:extLst>
                </a:gridCol>
                <a:gridCol w="999950">
                  <a:extLst>
                    <a:ext uri="{9D8B030D-6E8A-4147-A177-3AD203B41FA5}">
                      <a16:colId xmlns:a16="http://schemas.microsoft.com/office/drawing/2014/main" val="1453987337"/>
                    </a:ext>
                  </a:extLst>
                </a:gridCol>
                <a:gridCol w="725770">
                  <a:extLst>
                    <a:ext uri="{9D8B030D-6E8A-4147-A177-3AD203B41FA5}">
                      <a16:colId xmlns:a16="http://schemas.microsoft.com/office/drawing/2014/main" val="3668680702"/>
                    </a:ext>
                  </a:extLst>
                </a:gridCol>
              </a:tblGrid>
              <a:tr h="645221">
                <a:tc>
                  <a:txBody>
                    <a:bodyPr/>
                    <a:lstStyle/>
                    <a:p>
                      <a:pPr algn="l" fontAlgn="b"/>
                      <a:r>
                        <a:rPr lang="es-ES" sz="900" b="1" i="0" u="none" strike="noStrike">
                          <a:solidFill>
                            <a:srgbClr val="FFFFFF"/>
                          </a:solidFill>
                          <a:effectLst/>
                          <a:latin typeface="Calibri" panose="020F0502020204030204" pitchFamily="34" charset="0"/>
                        </a:rPr>
                        <a:t>SUBPROCESO</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ID_ACTIVIDAD</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ACTIVIDAD</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ID_OBJETO</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OBJETO</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ID_DOMINIO</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TECNOLOGIA</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ID_OBJ_MODIF_TIPO</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TIPO</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ID_OBJ_MODIF_COMPL</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COMPLEJIDAD</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ID_TIPO_MODIF</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MODIFICADOR</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a:solidFill>
                            <a:srgbClr val="FFFFFF"/>
                          </a:solidFill>
                          <a:effectLst/>
                          <a:latin typeface="Calibri" panose="020F0502020204030204" pitchFamily="34" charset="0"/>
                        </a:rPr>
                        <a:t>ID_OBJ_MODIF_VAL</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900" b="1" i="0" u="none" strike="noStrike" dirty="0">
                          <a:solidFill>
                            <a:srgbClr val="FFFFFF"/>
                          </a:solidFill>
                          <a:effectLst/>
                          <a:latin typeface="Calibri" panose="020F0502020204030204" pitchFamily="34" charset="0"/>
                        </a:rPr>
                        <a:t>VALOR_MODIFICADOR</a:t>
                      </a:r>
                    </a:p>
                  </a:txBody>
                  <a:tcPr marL="6053" marR="6053" marT="6053"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900" b="1" i="0" u="none" strike="noStrike">
                          <a:solidFill>
                            <a:srgbClr val="FFFFFF"/>
                          </a:solidFill>
                          <a:effectLst/>
                          <a:latin typeface="Calibri" panose="020F0502020204030204" pitchFamily="34" charset="0"/>
                        </a:rPr>
                        <a:t>CALIBRACION</a:t>
                      </a:r>
                    </a:p>
                  </a:txBody>
                  <a:tcPr marL="6053" marR="6053" marT="6053" marB="0" anchor="ctr">
                    <a:lnL>
                      <a:noFill/>
                    </a:lnL>
                    <a:lnR>
                      <a:noFill/>
                    </a:lnR>
                    <a:lnT>
                      <a:noFill/>
                    </a:lnT>
                    <a:lnB>
                      <a:noFill/>
                    </a:lnB>
                    <a:solidFill>
                      <a:srgbClr val="262626"/>
                    </a:solidFill>
                  </a:tcPr>
                </a:tc>
                <a:extLst>
                  <a:ext uri="{0D108BD9-81ED-4DB2-BD59-A6C34878D82A}">
                    <a16:rowId xmlns:a16="http://schemas.microsoft.com/office/drawing/2014/main" val="3719913902"/>
                  </a:ext>
                </a:extLst>
              </a:tr>
              <a:tr h="121055">
                <a:tc>
                  <a:txBody>
                    <a:bodyPr/>
                    <a:lstStyle/>
                    <a:p>
                      <a:pPr algn="l" fontAlgn="b"/>
                      <a:r>
                        <a:rPr lang="es-ES" sz="900" b="0" i="0" u="none" strike="noStrike">
                          <a:solidFill>
                            <a:srgbClr val="000000"/>
                          </a:solidFill>
                          <a:effectLst/>
                          <a:latin typeface="Calibri" panose="020F0502020204030204" pitchFamily="34" charset="0"/>
                        </a:rPr>
                        <a:t>Desarrollo SW</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900" b="0" i="0" u="none" strike="noStrike">
                          <a:solidFill>
                            <a:srgbClr val="000000"/>
                          </a:solidFill>
                          <a:effectLst/>
                          <a:latin typeface="Calibri" panose="020F0502020204030204" pitchFamily="34" charset="0"/>
                        </a:rPr>
                        <a:t>45</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900" b="0" i="0" u="none" strike="noStrike">
                          <a:solidFill>
                            <a:srgbClr val="000000"/>
                          </a:solidFill>
                          <a:effectLst/>
                          <a:latin typeface="Calibri" panose="020F0502020204030204" pitchFamily="34" charset="0"/>
                        </a:rPr>
                        <a:t>Desarrollo SW</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900" b="0" i="0" u="none" strike="noStrike">
                          <a:solidFill>
                            <a:srgbClr val="000000"/>
                          </a:solidFill>
                          <a:effectLst/>
                          <a:latin typeface="Calibri" panose="020F0502020204030204" pitchFamily="34" charset="0"/>
                        </a:rPr>
                        <a:t>544</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900" b="0" i="0" u="none" strike="noStrike" dirty="0">
                          <a:solidFill>
                            <a:srgbClr val="000000"/>
                          </a:solidFill>
                          <a:effectLst/>
                          <a:latin typeface="Calibri" panose="020F0502020204030204" pitchFamily="34" charset="0"/>
                        </a:rPr>
                        <a:t>Desarrollo SW</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900" b="0" i="0" u="none" strike="noStrike">
                          <a:solidFill>
                            <a:srgbClr val="000000"/>
                          </a:solidFill>
                          <a:effectLst/>
                          <a:latin typeface="Calibri" panose="020F0502020204030204" pitchFamily="34" charset="0"/>
                        </a:rPr>
                        <a:t>4</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900" b="0" i="0" u="none" strike="noStrike">
                          <a:solidFill>
                            <a:srgbClr val="000000"/>
                          </a:solidFill>
                          <a:effectLst/>
                          <a:latin typeface="Calibri" panose="020F0502020204030204" pitchFamily="34" charset="0"/>
                        </a:rPr>
                        <a:t>N/A</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900" b="0" i="0" u="none" strike="noStrike">
                          <a:solidFill>
                            <a:srgbClr val="000000"/>
                          </a:solidFill>
                          <a:effectLst/>
                          <a:latin typeface="Calibri" panose="020F0502020204030204" pitchFamily="34" charset="0"/>
                        </a:rPr>
                        <a:t>6</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900" b="0" i="0" u="none" strike="noStrike">
                          <a:solidFill>
                            <a:srgbClr val="000000"/>
                          </a:solidFill>
                          <a:effectLst/>
                          <a:latin typeface="Calibri" panose="020F0502020204030204" pitchFamily="34" charset="0"/>
                        </a:rPr>
                        <a:t>Media</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900" b="0" i="0" u="none" strike="noStrike">
                          <a:solidFill>
                            <a:srgbClr val="000000"/>
                          </a:solidFill>
                          <a:effectLst/>
                          <a:latin typeface="Calibri" panose="020F0502020204030204" pitchFamily="34" charset="0"/>
                        </a:rPr>
                        <a:t>1</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900" b="0" i="0" u="none" strike="noStrike">
                          <a:solidFill>
                            <a:srgbClr val="000000"/>
                          </a:solidFill>
                          <a:effectLst/>
                          <a:latin typeface="Calibri" panose="020F0502020204030204" pitchFamily="34" charset="0"/>
                        </a:rPr>
                        <a:t>Tamaño</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900" b="0" i="0" u="none" strike="noStrike">
                          <a:solidFill>
                            <a:srgbClr val="000000"/>
                          </a:solidFill>
                          <a:effectLst/>
                          <a:latin typeface="Calibri" panose="020F0502020204030204" pitchFamily="34" charset="0"/>
                        </a:rPr>
                        <a:t>6</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900" b="0" i="0" u="none" strike="noStrike" dirty="0">
                          <a:solidFill>
                            <a:srgbClr val="000000"/>
                          </a:solidFill>
                          <a:effectLst/>
                          <a:latin typeface="Calibri" panose="020F0502020204030204" pitchFamily="34" charset="0"/>
                        </a:rPr>
                        <a:t>N/A</a:t>
                      </a:r>
                    </a:p>
                  </a:txBody>
                  <a:tcPr marL="6053" marR="6053" marT="6053"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900" b="0" i="0" u="none" strike="noStrike" dirty="0">
                          <a:solidFill>
                            <a:srgbClr val="000000"/>
                          </a:solidFill>
                          <a:effectLst/>
                          <a:latin typeface="Calibri" panose="020F0502020204030204" pitchFamily="34" charset="0"/>
                        </a:rPr>
                        <a:t>90</a:t>
                      </a:r>
                    </a:p>
                  </a:txBody>
                  <a:tcPr marL="6053" marR="6053" marT="6053" marB="0" anchor="b">
                    <a:lnL>
                      <a:noFill/>
                    </a:lnL>
                    <a:lnR>
                      <a:noFill/>
                    </a:lnR>
                    <a:lnT>
                      <a:noFill/>
                    </a:lnT>
                    <a:lnB>
                      <a:noFill/>
                    </a:lnB>
                  </a:tcPr>
                </a:tc>
                <a:extLst>
                  <a:ext uri="{0D108BD9-81ED-4DB2-BD59-A6C34878D82A}">
                    <a16:rowId xmlns:a16="http://schemas.microsoft.com/office/drawing/2014/main" val="665538720"/>
                  </a:ext>
                </a:extLst>
              </a:tr>
              <a:tr h="121055">
                <a:tc>
                  <a:txBody>
                    <a:bodyPr/>
                    <a:lstStyle/>
                    <a:p>
                      <a:pPr algn="l" fontAlgn="b"/>
                      <a:r>
                        <a:rPr lang="es-ES" sz="900" b="0" i="0" u="none" strike="noStrike" dirty="0">
                          <a:solidFill>
                            <a:srgbClr val="000000"/>
                          </a:solidFill>
                          <a:effectLst/>
                          <a:latin typeface="Calibri" panose="020F0502020204030204" pitchFamily="34" charset="0"/>
                        </a:rPr>
                        <a:t>Desarrollo SW</a:t>
                      </a:r>
                    </a:p>
                  </a:txBody>
                  <a:tcPr marL="6053" marR="6053" marT="6053" marB="0" anchor="b">
                    <a:lnL>
                      <a:noFill/>
                    </a:lnL>
                    <a:lnR>
                      <a:noFill/>
                    </a:lnR>
                    <a:lnT>
                      <a:noFill/>
                    </a:lnT>
                    <a:lnB>
                      <a:noFill/>
                    </a:lnB>
                  </a:tcPr>
                </a:tc>
                <a:tc>
                  <a:txBody>
                    <a:bodyPr/>
                    <a:lstStyle/>
                    <a:p>
                      <a:pPr algn="r" fontAlgn="b"/>
                      <a:r>
                        <a:rPr lang="es-ES" sz="900" b="0" i="0" u="none" strike="noStrike">
                          <a:solidFill>
                            <a:srgbClr val="000000"/>
                          </a:solidFill>
                          <a:effectLst/>
                          <a:latin typeface="Calibri" panose="020F0502020204030204" pitchFamily="34" charset="0"/>
                        </a:rPr>
                        <a:t>45</a:t>
                      </a:r>
                    </a:p>
                  </a:txBody>
                  <a:tcPr marL="6053" marR="6053" marT="6053" marB="0" anchor="b">
                    <a:lnL>
                      <a:noFill/>
                    </a:lnL>
                    <a:lnR>
                      <a:noFill/>
                    </a:lnR>
                    <a:lnT>
                      <a:noFill/>
                    </a:lnT>
                    <a:lnB>
                      <a:noFill/>
                    </a:lnB>
                  </a:tcPr>
                </a:tc>
                <a:tc>
                  <a:txBody>
                    <a:bodyPr/>
                    <a:lstStyle/>
                    <a:p>
                      <a:pPr algn="l" fontAlgn="b"/>
                      <a:r>
                        <a:rPr lang="es-ES" sz="900" b="0" i="0" u="none" strike="noStrike">
                          <a:solidFill>
                            <a:srgbClr val="000000"/>
                          </a:solidFill>
                          <a:effectLst/>
                          <a:latin typeface="Calibri" panose="020F0502020204030204" pitchFamily="34" charset="0"/>
                        </a:rPr>
                        <a:t>Desarrollo SW</a:t>
                      </a:r>
                    </a:p>
                  </a:txBody>
                  <a:tcPr marL="6053" marR="6053" marT="6053" marB="0" anchor="b">
                    <a:lnL>
                      <a:noFill/>
                    </a:lnL>
                    <a:lnR>
                      <a:noFill/>
                    </a:lnR>
                    <a:lnT>
                      <a:noFill/>
                    </a:lnT>
                    <a:lnB>
                      <a:noFill/>
                    </a:lnB>
                  </a:tcPr>
                </a:tc>
                <a:tc>
                  <a:txBody>
                    <a:bodyPr/>
                    <a:lstStyle/>
                    <a:p>
                      <a:pPr algn="r" fontAlgn="b"/>
                      <a:r>
                        <a:rPr lang="es-ES" sz="900" b="0" i="0" u="none" strike="noStrike">
                          <a:solidFill>
                            <a:srgbClr val="000000"/>
                          </a:solidFill>
                          <a:effectLst/>
                          <a:latin typeface="Calibri" panose="020F0502020204030204" pitchFamily="34" charset="0"/>
                        </a:rPr>
                        <a:t>544</a:t>
                      </a:r>
                    </a:p>
                  </a:txBody>
                  <a:tcPr marL="6053" marR="6053" marT="6053" marB="0" anchor="b">
                    <a:lnL>
                      <a:noFill/>
                    </a:lnL>
                    <a:lnR>
                      <a:noFill/>
                    </a:lnR>
                    <a:lnT>
                      <a:noFill/>
                    </a:lnT>
                    <a:lnB>
                      <a:noFill/>
                    </a:lnB>
                  </a:tcPr>
                </a:tc>
                <a:tc>
                  <a:txBody>
                    <a:bodyPr/>
                    <a:lstStyle/>
                    <a:p>
                      <a:pPr algn="l" fontAlgn="b"/>
                      <a:r>
                        <a:rPr lang="es-ES" sz="900" b="0" i="0" u="none" strike="noStrike">
                          <a:solidFill>
                            <a:srgbClr val="000000"/>
                          </a:solidFill>
                          <a:effectLst/>
                          <a:latin typeface="Calibri" panose="020F0502020204030204" pitchFamily="34" charset="0"/>
                        </a:rPr>
                        <a:t>Desarrollo SW</a:t>
                      </a:r>
                    </a:p>
                  </a:txBody>
                  <a:tcPr marL="6053" marR="6053" marT="6053"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r" fontAlgn="b"/>
                      <a:r>
                        <a:rPr lang="es-ES" sz="900" b="0" i="0" u="none" strike="noStrike">
                          <a:solidFill>
                            <a:srgbClr val="000000"/>
                          </a:solidFill>
                          <a:effectLst/>
                          <a:latin typeface="Calibri" panose="020F0502020204030204" pitchFamily="34" charset="0"/>
                        </a:rPr>
                        <a:t>4</a:t>
                      </a:r>
                    </a:p>
                  </a:txBody>
                  <a:tcPr marL="6053" marR="6053" marT="6053" marB="0" anchor="b">
                    <a:lnL>
                      <a:noFill/>
                    </a:lnL>
                    <a:lnR>
                      <a:noFill/>
                    </a:lnR>
                    <a:lnT>
                      <a:noFill/>
                    </a:lnT>
                    <a:lnB>
                      <a:noFill/>
                    </a:lnB>
                  </a:tcPr>
                </a:tc>
                <a:tc>
                  <a:txBody>
                    <a:bodyPr/>
                    <a:lstStyle/>
                    <a:p>
                      <a:pPr algn="l" fontAlgn="b"/>
                      <a:r>
                        <a:rPr lang="es-ES" sz="900" b="0" i="0" u="none" strike="noStrike" dirty="0">
                          <a:solidFill>
                            <a:srgbClr val="000000"/>
                          </a:solidFill>
                          <a:effectLst/>
                          <a:latin typeface="Calibri" panose="020F0502020204030204" pitchFamily="34" charset="0"/>
                        </a:rPr>
                        <a:t>N/A</a:t>
                      </a:r>
                    </a:p>
                  </a:txBody>
                  <a:tcPr marL="6053" marR="6053" marT="6053" marB="0" anchor="b">
                    <a:lnL>
                      <a:noFill/>
                    </a:lnL>
                    <a:lnR>
                      <a:noFill/>
                    </a:lnR>
                    <a:lnT>
                      <a:noFill/>
                    </a:lnT>
                    <a:lnB>
                      <a:noFill/>
                    </a:lnB>
                  </a:tcPr>
                </a:tc>
                <a:tc>
                  <a:txBody>
                    <a:bodyPr/>
                    <a:lstStyle/>
                    <a:p>
                      <a:pPr algn="r" fontAlgn="b"/>
                      <a:r>
                        <a:rPr lang="es-ES" sz="900" b="0" i="0" u="none" strike="noStrike">
                          <a:solidFill>
                            <a:srgbClr val="000000"/>
                          </a:solidFill>
                          <a:effectLst/>
                          <a:latin typeface="Calibri" panose="020F0502020204030204" pitchFamily="34" charset="0"/>
                        </a:rPr>
                        <a:t>6</a:t>
                      </a:r>
                    </a:p>
                  </a:txBody>
                  <a:tcPr marL="6053" marR="6053" marT="6053" marB="0" anchor="b">
                    <a:lnL>
                      <a:noFill/>
                    </a:lnL>
                    <a:lnR>
                      <a:noFill/>
                    </a:lnR>
                    <a:lnT>
                      <a:noFill/>
                    </a:lnT>
                    <a:lnB>
                      <a:noFill/>
                    </a:lnB>
                  </a:tcPr>
                </a:tc>
                <a:tc>
                  <a:txBody>
                    <a:bodyPr/>
                    <a:lstStyle/>
                    <a:p>
                      <a:pPr algn="l" fontAlgn="b"/>
                      <a:r>
                        <a:rPr lang="es-ES" sz="900" b="0" i="0" u="none" strike="noStrike" dirty="0">
                          <a:solidFill>
                            <a:srgbClr val="000000"/>
                          </a:solidFill>
                          <a:effectLst/>
                          <a:latin typeface="Calibri" panose="020F0502020204030204" pitchFamily="34" charset="0"/>
                        </a:rPr>
                        <a:t>Baja</a:t>
                      </a:r>
                    </a:p>
                  </a:txBody>
                  <a:tcPr marL="6053" marR="6053" marT="6053" marB="0" anchor="b">
                    <a:lnL>
                      <a:noFill/>
                    </a:lnL>
                    <a:lnR>
                      <a:noFill/>
                    </a:lnR>
                    <a:lnT>
                      <a:noFill/>
                    </a:lnT>
                    <a:lnB>
                      <a:noFill/>
                    </a:lnB>
                  </a:tcPr>
                </a:tc>
                <a:tc>
                  <a:txBody>
                    <a:bodyPr/>
                    <a:lstStyle/>
                    <a:p>
                      <a:pPr algn="r" fontAlgn="b"/>
                      <a:r>
                        <a:rPr lang="es-ES" sz="900" b="0" i="0" u="none" strike="noStrike">
                          <a:solidFill>
                            <a:srgbClr val="000000"/>
                          </a:solidFill>
                          <a:effectLst/>
                          <a:latin typeface="Calibri" panose="020F0502020204030204" pitchFamily="34" charset="0"/>
                        </a:rPr>
                        <a:t>1</a:t>
                      </a:r>
                    </a:p>
                  </a:txBody>
                  <a:tcPr marL="6053" marR="6053" marT="6053" marB="0" anchor="b">
                    <a:lnL>
                      <a:noFill/>
                    </a:lnL>
                    <a:lnR>
                      <a:noFill/>
                    </a:lnR>
                    <a:lnT>
                      <a:noFill/>
                    </a:lnT>
                    <a:lnB>
                      <a:noFill/>
                    </a:lnB>
                  </a:tcPr>
                </a:tc>
                <a:tc>
                  <a:txBody>
                    <a:bodyPr/>
                    <a:lstStyle/>
                    <a:p>
                      <a:pPr algn="l" fontAlgn="b"/>
                      <a:r>
                        <a:rPr lang="es-ES" sz="900" b="0" i="0" u="none" strike="noStrike" dirty="0">
                          <a:solidFill>
                            <a:srgbClr val="000000"/>
                          </a:solidFill>
                          <a:effectLst/>
                          <a:latin typeface="Calibri" panose="020F0502020204030204" pitchFamily="34" charset="0"/>
                        </a:rPr>
                        <a:t>Tamaño</a:t>
                      </a:r>
                    </a:p>
                  </a:txBody>
                  <a:tcPr marL="6053" marR="6053" marT="6053" marB="0" anchor="b">
                    <a:lnL>
                      <a:noFill/>
                    </a:lnL>
                    <a:lnR>
                      <a:noFill/>
                    </a:lnR>
                    <a:lnT>
                      <a:noFill/>
                    </a:lnT>
                    <a:lnB>
                      <a:noFill/>
                    </a:lnB>
                  </a:tcPr>
                </a:tc>
                <a:tc>
                  <a:txBody>
                    <a:bodyPr/>
                    <a:lstStyle/>
                    <a:p>
                      <a:pPr algn="r" fontAlgn="b"/>
                      <a:r>
                        <a:rPr lang="es-ES" sz="900" b="0" i="0" u="none" strike="noStrike" dirty="0">
                          <a:solidFill>
                            <a:srgbClr val="000000"/>
                          </a:solidFill>
                          <a:effectLst/>
                          <a:latin typeface="Calibri" panose="020F0502020204030204" pitchFamily="34" charset="0"/>
                        </a:rPr>
                        <a:t>6</a:t>
                      </a:r>
                    </a:p>
                  </a:txBody>
                  <a:tcPr marL="6053" marR="6053" marT="6053" marB="0" anchor="b">
                    <a:lnL>
                      <a:noFill/>
                    </a:lnL>
                    <a:lnR>
                      <a:noFill/>
                    </a:lnR>
                    <a:lnT>
                      <a:noFill/>
                    </a:lnT>
                    <a:lnB>
                      <a:noFill/>
                    </a:lnB>
                  </a:tcPr>
                </a:tc>
                <a:tc>
                  <a:txBody>
                    <a:bodyPr/>
                    <a:lstStyle/>
                    <a:p>
                      <a:pPr algn="l" fontAlgn="b"/>
                      <a:r>
                        <a:rPr lang="es-ES" sz="900" b="0" i="0" u="none" strike="noStrike" dirty="0">
                          <a:solidFill>
                            <a:srgbClr val="000000"/>
                          </a:solidFill>
                          <a:effectLst/>
                          <a:latin typeface="Calibri" panose="020F0502020204030204" pitchFamily="34" charset="0"/>
                        </a:rPr>
                        <a:t>N/A</a:t>
                      </a:r>
                    </a:p>
                  </a:txBody>
                  <a:tcPr marL="6053" marR="6053" marT="6053" marB="0" anchor="b">
                    <a:lnL>
                      <a:noFill/>
                    </a:lnL>
                    <a:lnR>
                      <a:noFill/>
                    </a:lnR>
                    <a:lnT>
                      <a:noFill/>
                    </a:lnT>
                    <a:lnB>
                      <a:noFill/>
                    </a:lnB>
                  </a:tcPr>
                </a:tc>
                <a:tc>
                  <a:txBody>
                    <a:bodyPr/>
                    <a:lstStyle/>
                    <a:p>
                      <a:pPr algn="l" fontAlgn="b"/>
                      <a:r>
                        <a:rPr lang="es-ES" sz="900" b="0" i="0" u="none" strike="noStrike" dirty="0">
                          <a:solidFill>
                            <a:srgbClr val="000000"/>
                          </a:solidFill>
                          <a:effectLst/>
                          <a:latin typeface="Calibri" panose="020F0502020204030204" pitchFamily="34" charset="0"/>
                        </a:rPr>
                        <a:t>40</a:t>
                      </a:r>
                    </a:p>
                  </a:txBody>
                  <a:tcPr marL="6053" marR="6053" marT="6053" marB="0" anchor="b">
                    <a:lnL>
                      <a:noFill/>
                    </a:lnL>
                    <a:lnR>
                      <a:noFill/>
                    </a:lnR>
                    <a:lnT>
                      <a:noFill/>
                    </a:lnT>
                    <a:lnB>
                      <a:noFill/>
                    </a:lnB>
                  </a:tcPr>
                </a:tc>
                <a:extLst>
                  <a:ext uri="{0D108BD9-81ED-4DB2-BD59-A6C34878D82A}">
                    <a16:rowId xmlns:a16="http://schemas.microsoft.com/office/drawing/2014/main" val="1008373405"/>
                  </a:ext>
                </a:extLst>
              </a:tr>
              <a:tr h="121055">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r"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r"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r"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r"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r"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r"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6053" marR="6053" marT="6053" marB="0" anchor="b">
                    <a:lnL>
                      <a:noFill/>
                    </a:lnL>
                    <a:lnR>
                      <a:noFill/>
                    </a:lnR>
                    <a:lnT>
                      <a:noFill/>
                    </a:lnT>
                    <a:lnB>
                      <a:noFill/>
                    </a:lnB>
                  </a:tcPr>
                </a:tc>
                <a:extLst>
                  <a:ext uri="{0D108BD9-81ED-4DB2-BD59-A6C34878D82A}">
                    <a16:rowId xmlns:a16="http://schemas.microsoft.com/office/drawing/2014/main" val="2903000987"/>
                  </a:ext>
                </a:extLst>
              </a:tr>
            </a:tbl>
          </a:graphicData>
        </a:graphic>
      </p:graphicFrame>
      <p:graphicFrame>
        <p:nvGraphicFramePr>
          <p:cNvPr id="5" name="Tabla 4">
            <a:extLst>
              <a:ext uri="{FF2B5EF4-FFF2-40B4-BE49-F238E27FC236}">
                <a16:creationId xmlns:a16="http://schemas.microsoft.com/office/drawing/2014/main" id="{CA09CAF7-612B-4882-80FE-0608DF258FC6}"/>
              </a:ext>
            </a:extLst>
          </p:cNvPr>
          <p:cNvGraphicFramePr>
            <a:graphicFrameLocks noGrp="1"/>
          </p:cNvGraphicFramePr>
          <p:nvPr>
            <p:extLst>
              <p:ext uri="{D42A27DB-BD31-4B8C-83A1-F6EECF244321}">
                <p14:modId xmlns:p14="http://schemas.microsoft.com/office/powerpoint/2010/main" val="3383345424"/>
              </p:ext>
            </p:extLst>
          </p:nvPr>
        </p:nvGraphicFramePr>
        <p:xfrm>
          <a:off x="829490" y="3158979"/>
          <a:ext cx="9899480" cy="1524192"/>
        </p:xfrm>
        <a:graphic>
          <a:graphicData uri="http://schemas.openxmlformats.org/drawingml/2006/table">
            <a:tbl>
              <a:tblPr/>
              <a:tblGrid>
                <a:gridCol w="308602">
                  <a:extLst>
                    <a:ext uri="{9D8B030D-6E8A-4147-A177-3AD203B41FA5}">
                      <a16:colId xmlns:a16="http://schemas.microsoft.com/office/drawing/2014/main" val="2356780210"/>
                    </a:ext>
                  </a:extLst>
                </a:gridCol>
                <a:gridCol w="406326">
                  <a:extLst>
                    <a:ext uri="{9D8B030D-6E8A-4147-A177-3AD203B41FA5}">
                      <a16:colId xmlns:a16="http://schemas.microsoft.com/office/drawing/2014/main" val="879951263"/>
                    </a:ext>
                  </a:extLst>
                </a:gridCol>
                <a:gridCol w="349749">
                  <a:extLst>
                    <a:ext uri="{9D8B030D-6E8A-4147-A177-3AD203B41FA5}">
                      <a16:colId xmlns:a16="http://schemas.microsoft.com/office/drawing/2014/main" val="2093392301"/>
                    </a:ext>
                  </a:extLst>
                </a:gridCol>
                <a:gridCol w="674862">
                  <a:extLst>
                    <a:ext uri="{9D8B030D-6E8A-4147-A177-3AD203B41FA5}">
                      <a16:colId xmlns:a16="http://schemas.microsoft.com/office/drawing/2014/main" val="2013514411"/>
                    </a:ext>
                  </a:extLst>
                </a:gridCol>
                <a:gridCol w="308602">
                  <a:extLst>
                    <a:ext uri="{9D8B030D-6E8A-4147-A177-3AD203B41FA5}">
                      <a16:colId xmlns:a16="http://schemas.microsoft.com/office/drawing/2014/main" val="2118929616"/>
                    </a:ext>
                  </a:extLst>
                </a:gridCol>
                <a:gridCol w="426899">
                  <a:extLst>
                    <a:ext uri="{9D8B030D-6E8A-4147-A177-3AD203B41FA5}">
                      <a16:colId xmlns:a16="http://schemas.microsoft.com/office/drawing/2014/main" val="1468760714"/>
                    </a:ext>
                  </a:extLst>
                </a:gridCol>
                <a:gridCol w="437186">
                  <a:extLst>
                    <a:ext uri="{9D8B030D-6E8A-4147-A177-3AD203B41FA5}">
                      <a16:colId xmlns:a16="http://schemas.microsoft.com/office/drawing/2014/main" val="2599105330"/>
                    </a:ext>
                  </a:extLst>
                </a:gridCol>
                <a:gridCol w="627490">
                  <a:extLst>
                    <a:ext uri="{9D8B030D-6E8A-4147-A177-3AD203B41FA5}">
                      <a16:colId xmlns:a16="http://schemas.microsoft.com/office/drawing/2014/main" val="1393257394"/>
                    </a:ext>
                  </a:extLst>
                </a:gridCol>
                <a:gridCol w="951521">
                  <a:extLst>
                    <a:ext uri="{9D8B030D-6E8A-4147-A177-3AD203B41FA5}">
                      <a16:colId xmlns:a16="http://schemas.microsoft.com/office/drawing/2014/main" val="3148737953"/>
                    </a:ext>
                  </a:extLst>
                </a:gridCol>
                <a:gridCol w="1091678">
                  <a:extLst>
                    <a:ext uri="{9D8B030D-6E8A-4147-A177-3AD203B41FA5}">
                      <a16:colId xmlns:a16="http://schemas.microsoft.com/office/drawing/2014/main" val="3592703580"/>
                    </a:ext>
                  </a:extLst>
                </a:gridCol>
                <a:gridCol w="1137968">
                  <a:extLst>
                    <a:ext uri="{9D8B030D-6E8A-4147-A177-3AD203B41FA5}">
                      <a16:colId xmlns:a16="http://schemas.microsoft.com/office/drawing/2014/main" val="2430092378"/>
                    </a:ext>
                  </a:extLst>
                </a:gridCol>
                <a:gridCol w="900088">
                  <a:extLst>
                    <a:ext uri="{9D8B030D-6E8A-4147-A177-3AD203B41FA5}">
                      <a16:colId xmlns:a16="http://schemas.microsoft.com/office/drawing/2014/main" val="884892764"/>
                    </a:ext>
                  </a:extLst>
                </a:gridCol>
                <a:gridCol w="1285840">
                  <a:extLst>
                    <a:ext uri="{9D8B030D-6E8A-4147-A177-3AD203B41FA5}">
                      <a16:colId xmlns:a16="http://schemas.microsoft.com/office/drawing/2014/main" val="3122551819"/>
                    </a:ext>
                  </a:extLst>
                </a:gridCol>
                <a:gridCol w="992669">
                  <a:extLst>
                    <a:ext uri="{9D8B030D-6E8A-4147-A177-3AD203B41FA5}">
                      <a16:colId xmlns:a16="http://schemas.microsoft.com/office/drawing/2014/main" val="1432189704"/>
                    </a:ext>
                  </a:extLst>
                </a:gridCol>
              </a:tblGrid>
              <a:tr h="77169">
                <a:tc>
                  <a:txBody>
                    <a:bodyPr/>
                    <a:lstStyle/>
                    <a:p>
                      <a:pPr algn="ctr" fontAlgn="b"/>
                      <a:r>
                        <a:rPr lang="es-ES" sz="900" b="1" i="0" u="none" strike="noStrike">
                          <a:solidFill>
                            <a:srgbClr val="FFFFFF"/>
                          </a:solidFill>
                          <a:effectLst/>
                          <a:latin typeface="Calibri" panose="020F0502020204030204" pitchFamily="34" charset="0"/>
                        </a:rPr>
                        <a:t>PROCESO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NOMBRE_OBJETO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CANTIDAD_OBJ_LINEA_ESTIMACION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ESFUERZO_UNITARIO_LINEA_ESTIMACION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ESFUERZO_CORREGIDO_LINEA_ESTIMACION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AJUSTE_RESP_LINEA_ESTIMACION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JUSTIFICACION_AJUSTE_RESP_LINEA_ESTIMACION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ESFUERZO_FINAL_LINEA_ESTIMACION</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686081713"/>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7</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90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630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617,40</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999232361"/>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90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90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81,00</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895998302"/>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90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90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81,00</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6161086"/>
                  </a:ext>
                </a:extLst>
              </a:tr>
            </a:tbl>
          </a:graphicData>
        </a:graphic>
      </p:graphicFrame>
      <p:graphicFrame>
        <p:nvGraphicFramePr>
          <p:cNvPr id="8" name="Tabla 7">
            <a:extLst>
              <a:ext uri="{FF2B5EF4-FFF2-40B4-BE49-F238E27FC236}">
                <a16:creationId xmlns:a16="http://schemas.microsoft.com/office/drawing/2014/main" id="{76EC84F5-7542-4E7E-8AEE-C4A38D5F5F91}"/>
              </a:ext>
            </a:extLst>
          </p:cNvPr>
          <p:cNvGraphicFramePr>
            <a:graphicFrameLocks noGrp="1"/>
          </p:cNvGraphicFramePr>
          <p:nvPr>
            <p:extLst>
              <p:ext uri="{D42A27DB-BD31-4B8C-83A1-F6EECF244321}">
                <p14:modId xmlns:p14="http://schemas.microsoft.com/office/powerpoint/2010/main" val="433395181"/>
              </p:ext>
            </p:extLst>
          </p:nvPr>
        </p:nvGraphicFramePr>
        <p:xfrm>
          <a:off x="838199" y="4860899"/>
          <a:ext cx="9899467" cy="1383174"/>
        </p:xfrm>
        <a:graphic>
          <a:graphicData uri="http://schemas.openxmlformats.org/drawingml/2006/table">
            <a:tbl>
              <a:tblPr/>
              <a:tblGrid>
                <a:gridCol w="313854">
                  <a:extLst>
                    <a:ext uri="{9D8B030D-6E8A-4147-A177-3AD203B41FA5}">
                      <a16:colId xmlns:a16="http://schemas.microsoft.com/office/drawing/2014/main" val="726311016"/>
                    </a:ext>
                  </a:extLst>
                </a:gridCol>
                <a:gridCol w="413241">
                  <a:extLst>
                    <a:ext uri="{9D8B030D-6E8A-4147-A177-3AD203B41FA5}">
                      <a16:colId xmlns:a16="http://schemas.microsoft.com/office/drawing/2014/main" val="2783749225"/>
                    </a:ext>
                  </a:extLst>
                </a:gridCol>
                <a:gridCol w="355701">
                  <a:extLst>
                    <a:ext uri="{9D8B030D-6E8A-4147-A177-3AD203B41FA5}">
                      <a16:colId xmlns:a16="http://schemas.microsoft.com/office/drawing/2014/main" val="536601937"/>
                    </a:ext>
                  </a:extLst>
                </a:gridCol>
                <a:gridCol w="517859">
                  <a:extLst>
                    <a:ext uri="{9D8B030D-6E8A-4147-A177-3AD203B41FA5}">
                      <a16:colId xmlns:a16="http://schemas.microsoft.com/office/drawing/2014/main" val="2319037186"/>
                    </a:ext>
                  </a:extLst>
                </a:gridCol>
                <a:gridCol w="313854">
                  <a:extLst>
                    <a:ext uri="{9D8B030D-6E8A-4147-A177-3AD203B41FA5}">
                      <a16:colId xmlns:a16="http://schemas.microsoft.com/office/drawing/2014/main" val="3951552248"/>
                    </a:ext>
                  </a:extLst>
                </a:gridCol>
                <a:gridCol w="434164">
                  <a:extLst>
                    <a:ext uri="{9D8B030D-6E8A-4147-A177-3AD203B41FA5}">
                      <a16:colId xmlns:a16="http://schemas.microsoft.com/office/drawing/2014/main" val="627364776"/>
                    </a:ext>
                  </a:extLst>
                </a:gridCol>
                <a:gridCol w="444626">
                  <a:extLst>
                    <a:ext uri="{9D8B030D-6E8A-4147-A177-3AD203B41FA5}">
                      <a16:colId xmlns:a16="http://schemas.microsoft.com/office/drawing/2014/main" val="2188478776"/>
                    </a:ext>
                  </a:extLst>
                </a:gridCol>
                <a:gridCol w="638169">
                  <a:extLst>
                    <a:ext uri="{9D8B030D-6E8A-4147-A177-3AD203B41FA5}">
                      <a16:colId xmlns:a16="http://schemas.microsoft.com/office/drawing/2014/main" val="2187220936"/>
                    </a:ext>
                  </a:extLst>
                </a:gridCol>
                <a:gridCol w="967715">
                  <a:extLst>
                    <a:ext uri="{9D8B030D-6E8A-4147-A177-3AD203B41FA5}">
                      <a16:colId xmlns:a16="http://schemas.microsoft.com/office/drawing/2014/main" val="2059725605"/>
                    </a:ext>
                  </a:extLst>
                </a:gridCol>
                <a:gridCol w="1110257">
                  <a:extLst>
                    <a:ext uri="{9D8B030D-6E8A-4147-A177-3AD203B41FA5}">
                      <a16:colId xmlns:a16="http://schemas.microsoft.com/office/drawing/2014/main" val="3462629166"/>
                    </a:ext>
                  </a:extLst>
                </a:gridCol>
                <a:gridCol w="1307195">
                  <a:extLst>
                    <a:ext uri="{9D8B030D-6E8A-4147-A177-3AD203B41FA5}">
                      <a16:colId xmlns:a16="http://schemas.microsoft.com/office/drawing/2014/main" val="4259828853"/>
                    </a:ext>
                  </a:extLst>
                </a:gridCol>
                <a:gridCol w="1254034">
                  <a:extLst>
                    <a:ext uri="{9D8B030D-6E8A-4147-A177-3AD203B41FA5}">
                      <a16:colId xmlns:a16="http://schemas.microsoft.com/office/drawing/2014/main" val="2670076969"/>
                    </a:ext>
                  </a:extLst>
                </a:gridCol>
                <a:gridCol w="819235">
                  <a:extLst>
                    <a:ext uri="{9D8B030D-6E8A-4147-A177-3AD203B41FA5}">
                      <a16:colId xmlns:a16="http://schemas.microsoft.com/office/drawing/2014/main" val="952331312"/>
                    </a:ext>
                  </a:extLst>
                </a:gridCol>
                <a:gridCol w="1009563">
                  <a:extLst>
                    <a:ext uri="{9D8B030D-6E8A-4147-A177-3AD203B41FA5}">
                      <a16:colId xmlns:a16="http://schemas.microsoft.com/office/drawing/2014/main" val="309344489"/>
                    </a:ext>
                  </a:extLst>
                </a:gridCol>
              </a:tblGrid>
              <a:tr h="77169">
                <a:tc>
                  <a:txBody>
                    <a:bodyPr/>
                    <a:lstStyle/>
                    <a:p>
                      <a:pPr algn="ctr" fontAlgn="b"/>
                      <a:r>
                        <a:rPr lang="es-ES" sz="900" b="1" i="0" u="none" strike="noStrike">
                          <a:solidFill>
                            <a:srgbClr val="FFFFFF"/>
                          </a:solidFill>
                          <a:effectLst/>
                          <a:latin typeface="Calibri" panose="020F0502020204030204" pitchFamily="34" charset="0"/>
                        </a:rPr>
                        <a:t>PROCESO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NOMBRE_OBJETO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CANTIDAD_OBJ_LINEA_ESTIMACION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ESFUERZO_UNITARIO_LINEA_ESTIMACION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ESFUERZO_CORREGIDO_LINEA_ESTIMACION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AJUSTE_RESP_LINEA_ESTIMACION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JUSTIFICACION_AJUSTE_RESP_LINEA_ESTIMACION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ESFUERZO_FINAL_LINEA_ESTIMACION</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636233809"/>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Baja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7</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40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280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-3,5</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270,20</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560750119"/>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Desarrollo SW</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Baja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40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360</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370,80</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779997072"/>
                  </a:ext>
                </a:extLst>
              </a:tr>
            </a:tbl>
          </a:graphicData>
        </a:graphic>
      </p:graphicFrame>
      <p:pic>
        <p:nvPicPr>
          <p:cNvPr id="11" name="Imagen 10">
            <a:extLst>
              <a:ext uri="{FF2B5EF4-FFF2-40B4-BE49-F238E27FC236}">
                <a16:creationId xmlns:a16="http://schemas.microsoft.com/office/drawing/2014/main" id="{E8A52796-87A0-47E7-B4D6-50F9F7315753}"/>
              </a:ext>
            </a:extLst>
          </p:cNvPr>
          <p:cNvPicPr>
            <a:picLocks noChangeAspect="1"/>
          </p:cNvPicPr>
          <p:nvPr/>
        </p:nvPicPr>
        <p:blipFill>
          <a:blip r:embed="rId2"/>
          <a:stretch>
            <a:fillRect/>
          </a:stretch>
        </p:blipFill>
        <p:spPr>
          <a:xfrm>
            <a:off x="6552520" y="333647"/>
            <a:ext cx="4728138" cy="493667"/>
          </a:xfrm>
          <a:prstGeom prst="rect">
            <a:avLst/>
          </a:prstGeom>
        </p:spPr>
      </p:pic>
      <p:sp>
        <p:nvSpPr>
          <p:cNvPr id="2" name="CuadroTexto 1">
            <a:extLst>
              <a:ext uri="{FF2B5EF4-FFF2-40B4-BE49-F238E27FC236}">
                <a16:creationId xmlns:a16="http://schemas.microsoft.com/office/drawing/2014/main" id="{416D16A2-2B47-4CD5-875A-A66F2A6D026C}"/>
              </a:ext>
            </a:extLst>
          </p:cNvPr>
          <p:cNvSpPr txBox="1"/>
          <p:nvPr/>
        </p:nvSpPr>
        <p:spPr>
          <a:xfrm>
            <a:off x="10102445" y="870887"/>
            <a:ext cx="1518364" cy="369332"/>
          </a:xfrm>
          <a:prstGeom prst="rect">
            <a:avLst/>
          </a:prstGeom>
          <a:noFill/>
        </p:spPr>
        <p:txBody>
          <a:bodyPr wrap="none" rtlCol="0">
            <a:spAutoFit/>
          </a:bodyPr>
          <a:lstStyle/>
          <a:p>
            <a:r>
              <a:rPr lang="es-ES" dirty="0"/>
              <a:t>Mantenemos</a:t>
            </a:r>
          </a:p>
        </p:txBody>
      </p:sp>
    </p:spTree>
    <p:extLst>
      <p:ext uri="{BB962C8B-B14F-4D97-AF65-F5344CB8AC3E}">
        <p14:creationId xmlns:p14="http://schemas.microsoft.com/office/powerpoint/2010/main" val="269416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3243B8A-EE9F-4851-AB04-A6B05A89ABA0}"/>
              </a:ext>
            </a:extLst>
          </p:cNvPr>
          <p:cNvSpPr>
            <a:spLocks noGrp="1"/>
          </p:cNvSpPr>
          <p:nvPr>
            <p:ph type="sldNum" sz="quarter" idx="12"/>
          </p:nvPr>
        </p:nvSpPr>
        <p:spPr/>
        <p:txBody>
          <a:bodyPr/>
          <a:lstStyle/>
          <a:p>
            <a:fld id="{BC0D97B6-E32F-4D7D-B839-7C3B51F2640F}" type="slidenum">
              <a:rPr lang="es-ES" smtClean="0"/>
              <a:pPr/>
              <a:t>14</a:t>
            </a:fld>
            <a:endParaRPr lang="es-ES" dirty="0"/>
          </a:p>
        </p:txBody>
      </p:sp>
      <p:sp>
        <p:nvSpPr>
          <p:cNvPr id="4" name="Marcador de texto 3">
            <a:extLst>
              <a:ext uri="{FF2B5EF4-FFF2-40B4-BE49-F238E27FC236}">
                <a16:creationId xmlns:a16="http://schemas.microsoft.com/office/drawing/2014/main" id="{BC244281-88A6-43AD-8F01-2563979BD729}"/>
              </a:ext>
            </a:extLst>
          </p:cNvPr>
          <p:cNvSpPr>
            <a:spLocks noGrp="1"/>
          </p:cNvSpPr>
          <p:nvPr>
            <p:ph type="body" sz="quarter" idx="14"/>
          </p:nvPr>
        </p:nvSpPr>
        <p:spPr/>
        <p:txBody>
          <a:bodyPr/>
          <a:lstStyle/>
          <a:p>
            <a:r>
              <a:rPr lang="es-ES" dirty="0"/>
              <a:t>Ejecución y seguimiento – Ejecución y seguimiento (1/2)</a:t>
            </a:r>
          </a:p>
        </p:txBody>
      </p:sp>
      <p:pic>
        <p:nvPicPr>
          <p:cNvPr id="6" name="Imagen 5">
            <a:extLst>
              <a:ext uri="{FF2B5EF4-FFF2-40B4-BE49-F238E27FC236}">
                <a16:creationId xmlns:a16="http://schemas.microsoft.com/office/drawing/2014/main" id="{219B381B-D882-4BB7-8A40-07E76128EF56}"/>
              </a:ext>
            </a:extLst>
          </p:cNvPr>
          <p:cNvPicPr>
            <a:picLocks noChangeAspect="1"/>
          </p:cNvPicPr>
          <p:nvPr/>
        </p:nvPicPr>
        <p:blipFill>
          <a:blip r:embed="rId2"/>
          <a:stretch>
            <a:fillRect/>
          </a:stretch>
        </p:blipFill>
        <p:spPr>
          <a:xfrm>
            <a:off x="6241461" y="130901"/>
            <a:ext cx="5245146" cy="518984"/>
          </a:xfrm>
          <a:prstGeom prst="rect">
            <a:avLst/>
          </a:prstGeom>
        </p:spPr>
      </p:pic>
      <p:graphicFrame>
        <p:nvGraphicFramePr>
          <p:cNvPr id="7" name="Tabla 6">
            <a:extLst>
              <a:ext uri="{FF2B5EF4-FFF2-40B4-BE49-F238E27FC236}">
                <a16:creationId xmlns:a16="http://schemas.microsoft.com/office/drawing/2014/main" id="{8F612262-DCDD-4A17-A27D-4796A920A436}"/>
              </a:ext>
            </a:extLst>
          </p:cNvPr>
          <p:cNvGraphicFramePr>
            <a:graphicFrameLocks noGrp="1"/>
          </p:cNvGraphicFramePr>
          <p:nvPr/>
        </p:nvGraphicFramePr>
        <p:xfrm>
          <a:off x="550818" y="1138728"/>
          <a:ext cx="11231881" cy="4396572"/>
        </p:xfrm>
        <a:graphic>
          <a:graphicData uri="http://schemas.openxmlformats.org/drawingml/2006/table">
            <a:tbl>
              <a:tblPr/>
              <a:tblGrid>
                <a:gridCol w="1177967">
                  <a:extLst>
                    <a:ext uri="{9D8B030D-6E8A-4147-A177-3AD203B41FA5}">
                      <a16:colId xmlns:a16="http://schemas.microsoft.com/office/drawing/2014/main" val="2545970473"/>
                    </a:ext>
                  </a:extLst>
                </a:gridCol>
                <a:gridCol w="282896">
                  <a:extLst>
                    <a:ext uri="{9D8B030D-6E8A-4147-A177-3AD203B41FA5}">
                      <a16:colId xmlns:a16="http://schemas.microsoft.com/office/drawing/2014/main" val="1000409850"/>
                    </a:ext>
                  </a:extLst>
                </a:gridCol>
                <a:gridCol w="2272937">
                  <a:extLst>
                    <a:ext uri="{9D8B030D-6E8A-4147-A177-3AD203B41FA5}">
                      <a16:colId xmlns:a16="http://schemas.microsoft.com/office/drawing/2014/main" val="1426350199"/>
                    </a:ext>
                  </a:extLst>
                </a:gridCol>
                <a:gridCol w="391885">
                  <a:extLst>
                    <a:ext uri="{9D8B030D-6E8A-4147-A177-3AD203B41FA5}">
                      <a16:colId xmlns:a16="http://schemas.microsoft.com/office/drawing/2014/main" val="2769368714"/>
                    </a:ext>
                  </a:extLst>
                </a:gridCol>
                <a:gridCol w="1621611">
                  <a:extLst>
                    <a:ext uri="{9D8B030D-6E8A-4147-A177-3AD203B41FA5}">
                      <a16:colId xmlns:a16="http://schemas.microsoft.com/office/drawing/2014/main" val="732769437"/>
                    </a:ext>
                  </a:extLst>
                </a:gridCol>
                <a:gridCol w="215334">
                  <a:extLst>
                    <a:ext uri="{9D8B030D-6E8A-4147-A177-3AD203B41FA5}">
                      <a16:colId xmlns:a16="http://schemas.microsoft.com/office/drawing/2014/main" val="2554332988"/>
                    </a:ext>
                  </a:extLst>
                </a:gridCol>
                <a:gridCol w="396804">
                  <a:extLst>
                    <a:ext uri="{9D8B030D-6E8A-4147-A177-3AD203B41FA5}">
                      <a16:colId xmlns:a16="http://schemas.microsoft.com/office/drawing/2014/main" val="2991159555"/>
                    </a:ext>
                  </a:extLst>
                </a:gridCol>
                <a:gridCol w="248194">
                  <a:extLst>
                    <a:ext uri="{9D8B030D-6E8A-4147-A177-3AD203B41FA5}">
                      <a16:colId xmlns:a16="http://schemas.microsoft.com/office/drawing/2014/main" val="3623313189"/>
                    </a:ext>
                  </a:extLst>
                </a:gridCol>
                <a:gridCol w="352697">
                  <a:extLst>
                    <a:ext uri="{9D8B030D-6E8A-4147-A177-3AD203B41FA5}">
                      <a16:colId xmlns:a16="http://schemas.microsoft.com/office/drawing/2014/main" val="1708868367"/>
                    </a:ext>
                  </a:extLst>
                </a:gridCol>
                <a:gridCol w="522572">
                  <a:extLst>
                    <a:ext uri="{9D8B030D-6E8A-4147-A177-3AD203B41FA5}">
                      <a16:colId xmlns:a16="http://schemas.microsoft.com/office/drawing/2014/main" val="304342388"/>
                    </a:ext>
                  </a:extLst>
                </a:gridCol>
                <a:gridCol w="457143">
                  <a:extLst>
                    <a:ext uri="{9D8B030D-6E8A-4147-A177-3AD203B41FA5}">
                      <a16:colId xmlns:a16="http://schemas.microsoft.com/office/drawing/2014/main" val="4244915918"/>
                    </a:ext>
                  </a:extLst>
                </a:gridCol>
                <a:gridCol w="326571">
                  <a:extLst>
                    <a:ext uri="{9D8B030D-6E8A-4147-A177-3AD203B41FA5}">
                      <a16:colId xmlns:a16="http://schemas.microsoft.com/office/drawing/2014/main" val="1101724340"/>
                    </a:ext>
                  </a:extLst>
                </a:gridCol>
                <a:gridCol w="889439">
                  <a:extLst>
                    <a:ext uri="{9D8B030D-6E8A-4147-A177-3AD203B41FA5}">
                      <a16:colId xmlns:a16="http://schemas.microsoft.com/office/drawing/2014/main" val="2137010779"/>
                    </a:ext>
                  </a:extLst>
                </a:gridCol>
                <a:gridCol w="232562">
                  <a:extLst>
                    <a:ext uri="{9D8B030D-6E8A-4147-A177-3AD203B41FA5}">
                      <a16:colId xmlns:a16="http://schemas.microsoft.com/office/drawing/2014/main" val="660700778"/>
                    </a:ext>
                  </a:extLst>
                </a:gridCol>
                <a:gridCol w="1068062">
                  <a:extLst>
                    <a:ext uri="{9D8B030D-6E8A-4147-A177-3AD203B41FA5}">
                      <a16:colId xmlns:a16="http://schemas.microsoft.com/office/drawing/2014/main" val="524662840"/>
                    </a:ext>
                  </a:extLst>
                </a:gridCol>
                <a:gridCol w="775207">
                  <a:extLst>
                    <a:ext uri="{9D8B030D-6E8A-4147-A177-3AD203B41FA5}">
                      <a16:colId xmlns:a16="http://schemas.microsoft.com/office/drawing/2014/main" val="2658832204"/>
                    </a:ext>
                  </a:extLst>
                </a:gridCol>
              </a:tblGrid>
              <a:tr h="592893">
                <a:tc>
                  <a:txBody>
                    <a:bodyPr/>
                    <a:lstStyle/>
                    <a:p>
                      <a:pPr algn="ctr" fontAlgn="b"/>
                      <a:r>
                        <a:rPr lang="es-ES" sz="900" b="1" i="0" u="none" strike="noStrike">
                          <a:solidFill>
                            <a:srgbClr val="FFFFFF"/>
                          </a:solidFill>
                          <a:effectLst/>
                          <a:latin typeface="Calibri" panose="020F0502020204030204" pitchFamily="34" charset="0"/>
                        </a:rPr>
                        <a:t>SUBPROCESO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ID_ACTIVIDAD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ID_OBJETO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OBJETO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ID_DOMINIO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TECNOLOGIA</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ID_OBJ_MODIF_TIPO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ID_OBJ_MODIF_COMPL</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ID_TIPO_MODIF</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ID_OBJ_MODIF_VAL</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900" b="1" i="0" u="none" strike="noStrike">
                          <a:solidFill>
                            <a:srgbClr val="FFFFFF"/>
                          </a:solidFill>
                          <a:effectLst/>
                          <a:latin typeface="Calibri" panose="020F0502020204030204" pitchFamily="34" charset="0"/>
                        </a:rPr>
                        <a:t>CALIBRACION</a:t>
                      </a:r>
                    </a:p>
                  </a:txBody>
                  <a:tcPr marL="5562" marR="5562" marT="5562" marB="0" anchor="ctr">
                    <a:lnL>
                      <a:noFill/>
                    </a:lnL>
                    <a:lnR>
                      <a:noFill/>
                    </a:lnR>
                    <a:lnT>
                      <a:noFill/>
                    </a:lnT>
                    <a:lnB>
                      <a:noFill/>
                    </a:lnB>
                    <a:solidFill>
                      <a:srgbClr val="262626"/>
                    </a:solidFill>
                  </a:tcPr>
                </a:tc>
                <a:extLst>
                  <a:ext uri="{0D108BD9-81ED-4DB2-BD59-A6C34878D82A}">
                    <a16:rowId xmlns:a16="http://schemas.microsoft.com/office/drawing/2014/main" val="3579179195"/>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Muy alta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Hasta 150 h</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30.0</a:t>
                      </a:r>
                    </a:p>
                  </a:txBody>
                  <a:tcPr marL="5562" marR="5562" marT="5562" marB="0" anchor="b">
                    <a:lnL>
                      <a:noFill/>
                    </a:lnL>
                    <a:lnR>
                      <a:noFill/>
                    </a:lnR>
                    <a:lnT>
                      <a:noFill/>
                    </a:lnT>
                    <a:lnB>
                      <a:noFill/>
                    </a:lnB>
                  </a:tcPr>
                </a:tc>
                <a:extLst>
                  <a:ext uri="{0D108BD9-81ED-4DB2-BD59-A6C34878D82A}">
                    <a16:rowId xmlns:a16="http://schemas.microsoft.com/office/drawing/2014/main" val="108226602"/>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150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22.5</a:t>
                      </a:r>
                    </a:p>
                  </a:txBody>
                  <a:tcPr marL="5562" marR="5562" marT="5562" marB="0" anchor="b">
                    <a:lnL>
                      <a:noFill/>
                    </a:lnL>
                    <a:lnR>
                      <a:noFill/>
                    </a:lnR>
                    <a:lnT>
                      <a:noFill/>
                    </a:lnT>
                    <a:lnB>
                      <a:noFill/>
                    </a:lnB>
                  </a:tcPr>
                </a:tc>
                <a:extLst>
                  <a:ext uri="{0D108BD9-81ED-4DB2-BD59-A6C34878D82A}">
                    <a16:rowId xmlns:a16="http://schemas.microsoft.com/office/drawing/2014/main" val="2762315064"/>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150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15.0</a:t>
                      </a:r>
                    </a:p>
                  </a:txBody>
                  <a:tcPr marL="5562" marR="5562" marT="5562" marB="0" anchor="b">
                    <a:lnL>
                      <a:noFill/>
                    </a:lnL>
                    <a:lnR>
                      <a:noFill/>
                    </a:lnR>
                    <a:lnT>
                      <a:noFill/>
                    </a:lnT>
                    <a:lnB>
                      <a:noFill/>
                    </a:lnB>
                  </a:tcPr>
                </a:tc>
                <a:extLst>
                  <a:ext uri="{0D108BD9-81ED-4DB2-BD59-A6C34878D82A}">
                    <a16:rowId xmlns:a16="http://schemas.microsoft.com/office/drawing/2014/main" val="1769687045"/>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150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7.5</a:t>
                      </a:r>
                    </a:p>
                  </a:txBody>
                  <a:tcPr marL="5562" marR="5562" marT="5562" marB="0" anchor="b">
                    <a:lnL>
                      <a:noFill/>
                    </a:lnL>
                    <a:lnR>
                      <a:noFill/>
                    </a:lnR>
                    <a:lnT>
                      <a:noFill/>
                    </a:lnT>
                    <a:lnB>
                      <a:noFill/>
                    </a:lnB>
                  </a:tcPr>
                </a:tc>
                <a:extLst>
                  <a:ext uri="{0D108BD9-81ED-4DB2-BD59-A6C34878D82A}">
                    <a16:rowId xmlns:a16="http://schemas.microsoft.com/office/drawing/2014/main" val="3011736973"/>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150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3.75</a:t>
                      </a:r>
                    </a:p>
                  </a:txBody>
                  <a:tcPr marL="5562" marR="5562" marT="5562" marB="0" anchor="b">
                    <a:lnL>
                      <a:noFill/>
                    </a:lnL>
                    <a:lnR>
                      <a:noFill/>
                    </a:lnR>
                    <a:lnT>
                      <a:noFill/>
                    </a:lnT>
                    <a:lnB>
                      <a:noFill/>
                    </a:lnB>
                  </a:tcPr>
                </a:tc>
                <a:extLst>
                  <a:ext uri="{0D108BD9-81ED-4DB2-BD59-A6C34878D82A}">
                    <a16:rowId xmlns:a16="http://schemas.microsoft.com/office/drawing/2014/main" val="687615878"/>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alta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300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60.0</a:t>
                      </a:r>
                    </a:p>
                  </a:txBody>
                  <a:tcPr marL="5562" marR="5562" marT="5562" marB="0" anchor="b">
                    <a:lnL>
                      <a:noFill/>
                    </a:lnL>
                    <a:lnR>
                      <a:noFill/>
                    </a:lnR>
                    <a:lnT>
                      <a:noFill/>
                    </a:lnT>
                    <a:lnB>
                      <a:noFill/>
                    </a:lnB>
                  </a:tcPr>
                </a:tc>
                <a:extLst>
                  <a:ext uri="{0D108BD9-81ED-4DB2-BD59-A6C34878D82A}">
                    <a16:rowId xmlns:a16="http://schemas.microsoft.com/office/drawing/2014/main" val="1548609299"/>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300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45.0</a:t>
                      </a:r>
                    </a:p>
                  </a:txBody>
                  <a:tcPr marL="5562" marR="5562" marT="5562" marB="0" anchor="b">
                    <a:lnL>
                      <a:noFill/>
                    </a:lnL>
                    <a:lnR>
                      <a:noFill/>
                    </a:lnR>
                    <a:lnT>
                      <a:noFill/>
                    </a:lnT>
                    <a:lnB>
                      <a:noFill/>
                    </a:lnB>
                  </a:tcPr>
                </a:tc>
                <a:extLst>
                  <a:ext uri="{0D108BD9-81ED-4DB2-BD59-A6C34878D82A}">
                    <a16:rowId xmlns:a16="http://schemas.microsoft.com/office/drawing/2014/main" val="1307680890"/>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300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30.0</a:t>
                      </a:r>
                    </a:p>
                  </a:txBody>
                  <a:tcPr marL="5562" marR="5562" marT="5562" marB="0" anchor="b">
                    <a:lnL>
                      <a:noFill/>
                    </a:lnL>
                    <a:lnR>
                      <a:noFill/>
                    </a:lnR>
                    <a:lnT>
                      <a:noFill/>
                    </a:lnT>
                    <a:lnB>
                      <a:noFill/>
                    </a:lnB>
                  </a:tcPr>
                </a:tc>
                <a:extLst>
                  <a:ext uri="{0D108BD9-81ED-4DB2-BD59-A6C34878D82A}">
                    <a16:rowId xmlns:a16="http://schemas.microsoft.com/office/drawing/2014/main" val="3751093833"/>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300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15.0</a:t>
                      </a:r>
                    </a:p>
                  </a:txBody>
                  <a:tcPr marL="5562" marR="5562" marT="5562" marB="0" anchor="b">
                    <a:lnL>
                      <a:noFill/>
                    </a:lnL>
                    <a:lnR>
                      <a:noFill/>
                    </a:lnR>
                    <a:lnT>
                      <a:noFill/>
                    </a:lnT>
                    <a:lnB>
                      <a:noFill/>
                    </a:lnB>
                  </a:tcPr>
                </a:tc>
                <a:extLst>
                  <a:ext uri="{0D108BD9-81ED-4DB2-BD59-A6C34878D82A}">
                    <a16:rowId xmlns:a16="http://schemas.microsoft.com/office/drawing/2014/main" val="1799385024"/>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300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7.5</a:t>
                      </a:r>
                    </a:p>
                  </a:txBody>
                  <a:tcPr marL="5562" marR="5562" marT="5562" marB="0" anchor="b">
                    <a:lnL>
                      <a:noFill/>
                    </a:lnL>
                    <a:lnR>
                      <a:noFill/>
                    </a:lnR>
                    <a:lnT>
                      <a:noFill/>
                    </a:lnT>
                    <a:lnB>
                      <a:noFill/>
                    </a:lnB>
                  </a:tcPr>
                </a:tc>
                <a:extLst>
                  <a:ext uri="{0D108BD9-81ED-4DB2-BD59-A6C34878D82A}">
                    <a16:rowId xmlns:a16="http://schemas.microsoft.com/office/drawing/2014/main" val="2516052395"/>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alta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500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100.0</a:t>
                      </a:r>
                    </a:p>
                  </a:txBody>
                  <a:tcPr marL="5562" marR="5562" marT="5562" marB="0" anchor="b">
                    <a:lnL>
                      <a:noFill/>
                    </a:lnL>
                    <a:lnR>
                      <a:noFill/>
                    </a:lnR>
                    <a:lnT>
                      <a:noFill/>
                    </a:lnT>
                    <a:lnB>
                      <a:noFill/>
                    </a:lnB>
                  </a:tcPr>
                </a:tc>
                <a:extLst>
                  <a:ext uri="{0D108BD9-81ED-4DB2-BD59-A6C34878D82A}">
                    <a16:rowId xmlns:a16="http://schemas.microsoft.com/office/drawing/2014/main" val="3690444012"/>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500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75.0</a:t>
                      </a:r>
                    </a:p>
                  </a:txBody>
                  <a:tcPr marL="5562" marR="5562" marT="5562" marB="0" anchor="b">
                    <a:lnL>
                      <a:noFill/>
                    </a:lnL>
                    <a:lnR>
                      <a:noFill/>
                    </a:lnR>
                    <a:lnT>
                      <a:noFill/>
                    </a:lnT>
                    <a:lnB>
                      <a:noFill/>
                    </a:lnB>
                  </a:tcPr>
                </a:tc>
                <a:extLst>
                  <a:ext uri="{0D108BD9-81ED-4DB2-BD59-A6C34878D82A}">
                    <a16:rowId xmlns:a16="http://schemas.microsoft.com/office/drawing/2014/main" val="4131259746"/>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500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50.0</a:t>
                      </a:r>
                    </a:p>
                  </a:txBody>
                  <a:tcPr marL="5562" marR="5562" marT="5562" marB="0" anchor="b">
                    <a:lnL>
                      <a:noFill/>
                    </a:lnL>
                    <a:lnR>
                      <a:noFill/>
                    </a:lnR>
                    <a:lnT>
                      <a:noFill/>
                    </a:lnT>
                    <a:lnB>
                      <a:noFill/>
                    </a:lnB>
                  </a:tcPr>
                </a:tc>
                <a:extLst>
                  <a:ext uri="{0D108BD9-81ED-4DB2-BD59-A6C34878D82A}">
                    <a16:rowId xmlns:a16="http://schemas.microsoft.com/office/drawing/2014/main" val="3075952894"/>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500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25.0</a:t>
                      </a:r>
                    </a:p>
                  </a:txBody>
                  <a:tcPr marL="5562" marR="5562" marT="5562" marB="0" anchor="b">
                    <a:lnL>
                      <a:noFill/>
                    </a:lnL>
                    <a:lnR>
                      <a:noFill/>
                    </a:lnR>
                    <a:lnT>
                      <a:noFill/>
                    </a:lnT>
                    <a:lnB>
                      <a:noFill/>
                    </a:lnB>
                  </a:tcPr>
                </a:tc>
                <a:extLst>
                  <a:ext uri="{0D108BD9-81ED-4DB2-BD59-A6C34878D82A}">
                    <a16:rowId xmlns:a16="http://schemas.microsoft.com/office/drawing/2014/main" val="1019852908"/>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500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12.5</a:t>
                      </a:r>
                    </a:p>
                  </a:txBody>
                  <a:tcPr marL="5562" marR="5562" marT="5562" marB="0" anchor="b">
                    <a:lnL>
                      <a:noFill/>
                    </a:lnL>
                    <a:lnR>
                      <a:noFill/>
                    </a:lnR>
                    <a:lnT>
                      <a:noFill/>
                    </a:lnT>
                    <a:lnB>
                      <a:noFill/>
                    </a:lnB>
                  </a:tcPr>
                </a:tc>
                <a:extLst>
                  <a:ext uri="{0D108BD9-81ED-4DB2-BD59-A6C34878D82A}">
                    <a16:rowId xmlns:a16="http://schemas.microsoft.com/office/drawing/2014/main" val="3968515024"/>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alta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750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150.0</a:t>
                      </a:r>
                    </a:p>
                  </a:txBody>
                  <a:tcPr marL="5562" marR="5562" marT="5562" marB="0" anchor="b">
                    <a:lnL>
                      <a:noFill/>
                    </a:lnL>
                    <a:lnR>
                      <a:noFill/>
                    </a:lnR>
                    <a:lnT>
                      <a:noFill/>
                    </a:lnT>
                    <a:lnB>
                      <a:noFill/>
                    </a:lnB>
                  </a:tcPr>
                </a:tc>
                <a:extLst>
                  <a:ext uri="{0D108BD9-81ED-4DB2-BD59-A6C34878D82A}">
                    <a16:rowId xmlns:a16="http://schemas.microsoft.com/office/drawing/2014/main" val="300219061"/>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750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112.5</a:t>
                      </a:r>
                    </a:p>
                  </a:txBody>
                  <a:tcPr marL="5562" marR="5562" marT="5562" marB="0" anchor="b">
                    <a:lnL>
                      <a:noFill/>
                    </a:lnL>
                    <a:lnR>
                      <a:noFill/>
                    </a:lnR>
                    <a:lnT>
                      <a:noFill/>
                    </a:lnT>
                    <a:lnB>
                      <a:noFill/>
                    </a:lnB>
                  </a:tcPr>
                </a:tc>
                <a:extLst>
                  <a:ext uri="{0D108BD9-81ED-4DB2-BD59-A6C34878D82A}">
                    <a16:rowId xmlns:a16="http://schemas.microsoft.com/office/drawing/2014/main" val="2142132152"/>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750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75.0</a:t>
                      </a:r>
                    </a:p>
                  </a:txBody>
                  <a:tcPr marL="5562" marR="5562" marT="5562" marB="0" anchor="b">
                    <a:lnL>
                      <a:noFill/>
                    </a:lnL>
                    <a:lnR>
                      <a:noFill/>
                    </a:lnR>
                    <a:lnT>
                      <a:noFill/>
                    </a:lnT>
                    <a:lnB>
                      <a:noFill/>
                    </a:lnB>
                  </a:tcPr>
                </a:tc>
                <a:extLst>
                  <a:ext uri="{0D108BD9-81ED-4DB2-BD59-A6C34878D82A}">
                    <a16:rowId xmlns:a16="http://schemas.microsoft.com/office/drawing/2014/main" val="915128784"/>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750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37.5</a:t>
                      </a:r>
                    </a:p>
                  </a:txBody>
                  <a:tcPr marL="5562" marR="5562" marT="5562" marB="0" anchor="b">
                    <a:lnL>
                      <a:noFill/>
                    </a:lnL>
                    <a:lnR>
                      <a:noFill/>
                    </a:lnR>
                    <a:lnT>
                      <a:noFill/>
                    </a:lnT>
                    <a:lnB>
                      <a:noFill/>
                    </a:lnB>
                  </a:tcPr>
                </a:tc>
                <a:extLst>
                  <a:ext uri="{0D108BD9-81ED-4DB2-BD59-A6C34878D82A}">
                    <a16:rowId xmlns:a16="http://schemas.microsoft.com/office/drawing/2014/main" val="2446555312"/>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750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18.75</a:t>
                      </a:r>
                    </a:p>
                  </a:txBody>
                  <a:tcPr marL="5562" marR="5562" marT="5562" marB="0" anchor="b">
                    <a:lnL>
                      <a:noFill/>
                    </a:lnL>
                    <a:lnR>
                      <a:noFill/>
                    </a:lnR>
                    <a:lnT>
                      <a:noFill/>
                    </a:lnT>
                    <a:lnB>
                      <a:noFill/>
                    </a:lnB>
                  </a:tcPr>
                </a:tc>
                <a:extLst>
                  <a:ext uri="{0D108BD9-81ED-4DB2-BD59-A6C34878D82A}">
                    <a16:rowId xmlns:a16="http://schemas.microsoft.com/office/drawing/2014/main" val="1146893693"/>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alta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1000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200.0</a:t>
                      </a:r>
                    </a:p>
                  </a:txBody>
                  <a:tcPr marL="5562" marR="5562" marT="5562" marB="0" anchor="b">
                    <a:lnL>
                      <a:noFill/>
                    </a:lnL>
                    <a:lnR>
                      <a:noFill/>
                    </a:lnR>
                    <a:lnT>
                      <a:noFill/>
                    </a:lnT>
                    <a:lnB>
                      <a:noFill/>
                    </a:lnB>
                  </a:tcPr>
                </a:tc>
                <a:extLst>
                  <a:ext uri="{0D108BD9-81ED-4DB2-BD59-A6C34878D82A}">
                    <a16:rowId xmlns:a16="http://schemas.microsoft.com/office/drawing/2014/main" val="293925176"/>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1000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150.0</a:t>
                      </a:r>
                    </a:p>
                  </a:txBody>
                  <a:tcPr marL="5562" marR="5562" marT="5562" marB="0" anchor="b">
                    <a:lnL>
                      <a:noFill/>
                    </a:lnL>
                    <a:lnR>
                      <a:noFill/>
                    </a:lnR>
                    <a:lnT>
                      <a:noFill/>
                    </a:lnT>
                    <a:lnB>
                      <a:noFill/>
                    </a:lnB>
                  </a:tcPr>
                </a:tc>
                <a:extLst>
                  <a:ext uri="{0D108BD9-81ED-4DB2-BD59-A6C34878D82A}">
                    <a16:rowId xmlns:a16="http://schemas.microsoft.com/office/drawing/2014/main" val="456007140"/>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1000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100.0</a:t>
                      </a:r>
                    </a:p>
                  </a:txBody>
                  <a:tcPr marL="5562" marR="5562" marT="5562" marB="0" anchor="b">
                    <a:lnL>
                      <a:noFill/>
                    </a:lnL>
                    <a:lnR>
                      <a:noFill/>
                    </a:lnR>
                    <a:lnT>
                      <a:noFill/>
                    </a:lnT>
                    <a:lnB>
                      <a:noFill/>
                    </a:lnB>
                  </a:tcPr>
                </a:tc>
                <a:extLst>
                  <a:ext uri="{0D108BD9-81ED-4DB2-BD59-A6C34878D82A}">
                    <a16:rowId xmlns:a16="http://schemas.microsoft.com/office/drawing/2014/main" val="1497782194"/>
                  </a:ext>
                </a:extLst>
              </a:tr>
              <a:tr h="111237">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1000 h</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50.0</a:t>
                      </a:r>
                    </a:p>
                  </a:txBody>
                  <a:tcPr marL="5562" marR="5562" marT="5562" marB="0" anchor="b">
                    <a:lnL>
                      <a:noFill/>
                    </a:lnL>
                    <a:lnR>
                      <a:noFill/>
                    </a:lnR>
                    <a:lnT>
                      <a:noFill/>
                    </a:lnT>
                    <a:lnB>
                      <a:noFill/>
                    </a:lnB>
                  </a:tcPr>
                </a:tc>
                <a:extLst>
                  <a:ext uri="{0D108BD9-81ED-4DB2-BD59-A6C34878D82A}">
                    <a16:rowId xmlns:a16="http://schemas.microsoft.com/office/drawing/2014/main" val="1860692285"/>
                  </a:ext>
                </a:extLst>
              </a:tr>
              <a:tr h="111237">
                <a:tc>
                  <a:txBody>
                    <a:bodyPr/>
                    <a:lstStyle/>
                    <a:p>
                      <a:pPr algn="ctr" fontAlgn="b"/>
                      <a:r>
                        <a:rPr lang="es-ES" sz="900" b="0" i="0" u="none" strike="noStrike" dirty="0">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29</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38</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dirty="0">
                          <a:solidFill>
                            <a:srgbClr val="000000"/>
                          </a:solidFill>
                          <a:effectLst/>
                          <a:latin typeface="Calibri" panose="020F0502020204030204" pitchFamily="34" charset="0"/>
                        </a:rPr>
                        <a:t>Horas Desarrollo</a:t>
                      </a:r>
                    </a:p>
                  </a:txBody>
                  <a:tcPr marL="5562" marR="5562" marT="5562" marB="0" anchor="b">
                    <a:lnL>
                      <a:noFill/>
                    </a:lnL>
                    <a:lnR>
                      <a:noFill/>
                    </a:lnR>
                    <a:lnT>
                      <a:noFill/>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1000 h</a:t>
                      </a:r>
                    </a:p>
                  </a:txBody>
                  <a:tcPr marL="5562" marR="5562" marT="5562" marB="0" anchor="b">
                    <a:lnL>
                      <a:noFill/>
                    </a:lnL>
                    <a:lnR>
                      <a:noFill/>
                    </a:lnR>
                    <a:lnT>
                      <a:noFill/>
                    </a:lnT>
                    <a:lnB>
                      <a:noFill/>
                    </a:lnB>
                  </a:tcPr>
                </a:tc>
                <a:tc>
                  <a:txBody>
                    <a:bodyPr/>
                    <a:lstStyle/>
                    <a:p>
                      <a:pPr algn="ctr" fontAlgn="b"/>
                      <a:r>
                        <a:rPr lang="es-ES" sz="900" b="0" i="0" u="none" strike="noStrike" dirty="0">
                          <a:solidFill>
                            <a:srgbClr val="000000"/>
                          </a:solidFill>
                          <a:effectLst/>
                          <a:latin typeface="Calibri" panose="020F0502020204030204" pitchFamily="34" charset="0"/>
                        </a:rPr>
                        <a:t>25.0</a:t>
                      </a:r>
                    </a:p>
                  </a:txBody>
                  <a:tcPr marL="5562" marR="5562" marT="5562" marB="0" anchor="b">
                    <a:lnL>
                      <a:noFill/>
                    </a:lnL>
                    <a:lnR>
                      <a:noFill/>
                    </a:lnR>
                    <a:lnT>
                      <a:noFill/>
                    </a:lnT>
                    <a:lnB>
                      <a:noFill/>
                    </a:lnB>
                  </a:tcPr>
                </a:tc>
                <a:extLst>
                  <a:ext uri="{0D108BD9-81ED-4DB2-BD59-A6C34878D82A}">
                    <a16:rowId xmlns:a16="http://schemas.microsoft.com/office/drawing/2014/main" val="3082240220"/>
                  </a:ext>
                </a:extLst>
              </a:tr>
            </a:tbl>
          </a:graphicData>
        </a:graphic>
      </p:graphicFrame>
      <p:sp>
        <p:nvSpPr>
          <p:cNvPr id="8" name="CuadroTexto 7">
            <a:extLst>
              <a:ext uri="{FF2B5EF4-FFF2-40B4-BE49-F238E27FC236}">
                <a16:creationId xmlns:a16="http://schemas.microsoft.com/office/drawing/2014/main" id="{73273FED-7795-4ECC-BF47-2449197E792C}"/>
              </a:ext>
            </a:extLst>
          </p:cNvPr>
          <p:cNvSpPr txBox="1"/>
          <p:nvPr/>
        </p:nvSpPr>
        <p:spPr>
          <a:xfrm>
            <a:off x="10102445" y="667253"/>
            <a:ext cx="1518364" cy="369332"/>
          </a:xfrm>
          <a:prstGeom prst="rect">
            <a:avLst/>
          </a:prstGeom>
          <a:noFill/>
        </p:spPr>
        <p:txBody>
          <a:bodyPr wrap="none" rtlCol="0">
            <a:spAutoFit/>
          </a:bodyPr>
          <a:lstStyle/>
          <a:p>
            <a:r>
              <a:rPr lang="es-ES" dirty="0"/>
              <a:t>Mantenemos</a:t>
            </a:r>
          </a:p>
        </p:txBody>
      </p:sp>
    </p:spTree>
    <p:extLst>
      <p:ext uri="{BB962C8B-B14F-4D97-AF65-F5344CB8AC3E}">
        <p14:creationId xmlns:p14="http://schemas.microsoft.com/office/powerpoint/2010/main" val="268469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3243B8A-EE9F-4851-AB04-A6B05A89ABA0}"/>
              </a:ext>
            </a:extLst>
          </p:cNvPr>
          <p:cNvSpPr>
            <a:spLocks noGrp="1"/>
          </p:cNvSpPr>
          <p:nvPr>
            <p:ph type="sldNum" sz="quarter" idx="12"/>
          </p:nvPr>
        </p:nvSpPr>
        <p:spPr/>
        <p:txBody>
          <a:bodyPr/>
          <a:lstStyle/>
          <a:p>
            <a:fld id="{BC0D97B6-E32F-4D7D-B839-7C3B51F2640F}" type="slidenum">
              <a:rPr lang="es-ES" smtClean="0"/>
              <a:pPr/>
              <a:t>15</a:t>
            </a:fld>
            <a:endParaRPr lang="es-ES" dirty="0"/>
          </a:p>
        </p:txBody>
      </p:sp>
      <p:sp>
        <p:nvSpPr>
          <p:cNvPr id="4" name="Marcador de texto 3">
            <a:extLst>
              <a:ext uri="{FF2B5EF4-FFF2-40B4-BE49-F238E27FC236}">
                <a16:creationId xmlns:a16="http://schemas.microsoft.com/office/drawing/2014/main" id="{BC244281-88A6-43AD-8F01-2563979BD729}"/>
              </a:ext>
            </a:extLst>
          </p:cNvPr>
          <p:cNvSpPr>
            <a:spLocks noGrp="1"/>
          </p:cNvSpPr>
          <p:nvPr>
            <p:ph type="body" sz="quarter" idx="14"/>
          </p:nvPr>
        </p:nvSpPr>
        <p:spPr/>
        <p:txBody>
          <a:bodyPr/>
          <a:lstStyle/>
          <a:p>
            <a:r>
              <a:rPr lang="es-ES" dirty="0"/>
              <a:t>Ejecución y seguimiento – Ejecución y seguimiento (2/2)</a:t>
            </a:r>
          </a:p>
        </p:txBody>
      </p:sp>
      <p:graphicFrame>
        <p:nvGraphicFramePr>
          <p:cNvPr id="5" name="Tabla 4">
            <a:extLst>
              <a:ext uri="{FF2B5EF4-FFF2-40B4-BE49-F238E27FC236}">
                <a16:creationId xmlns:a16="http://schemas.microsoft.com/office/drawing/2014/main" id="{BC8FD743-6D6E-457E-B428-6A6205C2DF9A}"/>
              </a:ext>
            </a:extLst>
          </p:cNvPr>
          <p:cNvGraphicFramePr>
            <a:graphicFrameLocks noGrp="1"/>
          </p:cNvGraphicFramePr>
          <p:nvPr>
            <p:extLst>
              <p:ext uri="{D42A27DB-BD31-4B8C-83A1-F6EECF244321}">
                <p14:modId xmlns:p14="http://schemas.microsoft.com/office/powerpoint/2010/main" val="3722865475"/>
              </p:ext>
            </p:extLst>
          </p:nvPr>
        </p:nvGraphicFramePr>
        <p:xfrm>
          <a:off x="513806" y="1123579"/>
          <a:ext cx="10917700" cy="3989406"/>
        </p:xfrm>
        <a:graphic>
          <a:graphicData uri="http://schemas.openxmlformats.org/drawingml/2006/table">
            <a:tbl>
              <a:tblPr/>
              <a:tblGrid>
                <a:gridCol w="320402">
                  <a:extLst>
                    <a:ext uri="{9D8B030D-6E8A-4147-A177-3AD203B41FA5}">
                      <a16:colId xmlns:a16="http://schemas.microsoft.com/office/drawing/2014/main" val="3446360738"/>
                    </a:ext>
                  </a:extLst>
                </a:gridCol>
                <a:gridCol w="654958">
                  <a:extLst>
                    <a:ext uri="{9D8B030D-6E8A-4147-A177-3AD203B41FA5}">
                      <a16:colId xmlns:a16="http://schemas.microsoft.com/office/drawing/2014/main" val="2136155948"/>
                    </a:ext>
                  </a:extLst>
                </a:gridCol>
                <a:gridCol w="670560">
                  <a:extLst>
                    <a:ext uri="{9D8B030D-6E8A-4147-A177-3AD203B41FA5}">
                      <a16:colId xmlns:a16="http://schemas.microsoft.com/office/drawing/2014/main" val="2024921037"/>
                    </a:ext>
                  </a:extLst>
                </a:gridCol>
                <a:gridCol w="703324">
                  <a:extLst>
                    <a:ext uri="{9D8B030D-6E8A-4147-A177-3AD203B41FA5}">
                      <a16:colId xmlns:a16="http://schemas.microsoft.com/office/drawing/2014/main" val="1734624827"/>
                    </a:ext>
                  </a:extLst>
                </a:gridCol>
                <a:gridCol w="723326">
                  <a:extLst>
                    <a:ext uri="{9D8B030D-6E8A-4147-A177-3AD203B41FA5}">
                      <a16:colId xmlns:a16="http://schemas.microsoft.com/office/drawing/2014/main" val="2507084702"/>
                    </a:ext>
                  </a:extLst>
                </a:gridCol>
                <a:gridCol w="379746">
                  <a:extLst>
                    <a:ext uri="{9D8B030D-6E8A-4147-A177-3AD203B41FA5}">
                      <a16:colId xmlns:a16="http://schemas.microsoft.com/office/drawing/2014/main" val="2909263881"/>
                    </a:ext>
                  </a:extLst>
                </a:gridCol>
                <a:gridCol w="596743">
                  <a:extLst>
                    <a:ext uri="{9D8B030D-6E8A-4147-A177-3AD203B41FA5}">
                      <a16:colId xmlns:a16="http://schemas.microsoft.com/office/drawing/2014/main" val="790582445"/>
                    </a:ext>
                  </a:extLst>
                </a:gridCol>
                <a:gridCol w="768534">
                  <a:extLst>
                    <a:ext uri="{9D8B030D-6E8A-4147-A177-3AD203B41FA5}">
                      <a16:colId xmlns:a16="http://schemas.microsoft.com/office/drawing/2014/main" val="546659272"/>
                    </a:ext>
                  </a:extLst>
                </a:gridCol>
                <a:gridCol w="750450">
                  <a:extLst>
                    <a:ext uri="{9D8B030D-6E8A-4147-A177-3AD203B41FA5}">
                      <a16:colId xmlns:a16="http://schemas.microsoft.com/office/drawing/2014/main" val="2808388132"/>
                    </a:ext>
                  </a:extLst>
                </a:gridCol>
                <a:gridCol w="877033">
                  <a:extLst>
                    <a:ext uri="{9D8B030D-6E8A-4147-A177-3AD203B41FA5}">
                      <a16:colId xmlns:a16="http://schemas.microsoft.com/office/drawing/2014/main" val="3820613371"/>
                    </a:ext>
                  </a:extLst>
                </a:gridCol>
                <a:gridCol w="840866">
                  <a:extLst>
                    <a:ext uri="{9D8B030D-6E8A-4147-A177-3AD203B41FA5}">
                      <a16:colId xmlns:a16="http://schemas.microsoft.com/office/drawing/2014/main" val="1886815056"/>
                    </a:ext>
                  </a:extLst>
                </a:gridCol>
                <a:gridCol w="1075947">
                  <a:extLst>
                    <a:ext uri="{9D8B030D-6E8A-4147-A177-3AD203B41FA5}">
                      <a16:colId xmlns:a16="http://schemas.microsoft.com/office/drawing/2014/main" val="3990262121"/>
                    </a:ext>
                  </a:extLst>
                </a:gridCol>
                <a:gridCol w="714284">
                  <a:extLst>
                    <a:ext uri="{9D8B030D-6E8A-4147-A177-3AD203B41FA5}">
                      <a16:colId xmlns:a16="http://schemas.microsoft.com/office/drawing/2014/main" val="2678079314"/>
                    </a:ext>
                  </a:extLst>
                </a:gridCol>
                <a:gridCol w="810900">
                  <a:extLst>
                    <a:ext uri="{9D8B030D-6E8A-4147-A177-3AD203B41FA5}">
                      <a16:colId xmlns:a16="http://schemas.microsoft.com/office/drawing/2014/main" val="2931538237"/>
                    </a:ext>
                  </a:extLst>
                </a:gridCol>
                <a:gridCol w="1030627">
                  <a:extLst>
                    <a:ext uri="{9D8B030D-6E8A-4147-A177-3AD203B41FA5}">
                      <a16:colId xmlns:a16="http://schemas.microsoft.com/office/drawing/2014/main" val="4160098229"/>
                    </a:ext>
                  </a:extLst>
                </a:gridCol>
              </a:tblGrid>
              <a:tr h="77169">
                <a:tc>
                  <a:txBody>
                    <a:bodyPr/>
                    <a:lstStyle/>
                    <a:p>
                      <a:pPr algn="ctr" fontAlgn="b"/>
                      <a:r>
                        <a:rPr lang="es-ES" sz="1000" b="1" i="0" u="none" strike="noStrike">
                          <a:solidFill>
                            <a:srgbClr val="FFFFFF"/>
                          </a:solidFill>
                          <a:effectLst/>
                          <a:latin typeface="Calibri" panose="020F0502020204030204" pitchFamily="34" charset="0"/>
                        </a:rPr>
                        <a:t>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dirty="0">
                          <a:solidFill>
                            <a:srgbClr val="FFFFFF"/>
                          </a:solidFill>
                          <a:effectLst/>
                          <a:latin typeface="Calibri" panose="020F0502020204030204" pitchFamily="34" charset="0"/>
                        </a:rPr>
                        <a:t>SUBPROCESO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ACTIVIDAD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NOMBRE_OBJETO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DETALLE_LINEA_ESTIMACION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TIPO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COMPLEJIDAD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dirty="0">
                          <a:solidFill>
                            <a:srgbClr val="FFFFFF"/>
                          </a:solidFill>
                          <a:effectLst/>
                          <a:latin typeface="Calibri" panose="020F0502020204030204" pitchFamily="34" charset="0"/>
                        </a:rPr>
                        <a:t>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VALOR_MODIFICADOR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CANTIDAD_OBJ_LINEA_ESTIMACION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ESFUERZO_UNITARIO_LINEA_ESTIMACION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ESFUERZO_CORREGIDO_LINEA_ESTIMACION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JUSTIFICACION_AJUSTE_RESP_LINEA_ESTIMACION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ESFUERZO_FINAL_LINEA_ESTIMACION</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528112384"/>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seguimientos varios del proyecto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Muy alta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Hasta 500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600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570,00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690490751"/>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seguimientos varios del proyecto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Muy alta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Hasta 500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600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570,00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835769272"/>
                  </a:ext>
                </a:extLst>
              </a:tr>
              <a:tr h="207585">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soporte a análisis del Monitoring de ejecuciones Dual RUN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Muy alta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Hasta 750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9</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1350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1336,50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90497745"/>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seguimientos varios del proyecto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Muy alta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Hasta 1000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200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200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198,00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725865205"/>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endParaRPr lang="es-ES"/>
                    </a:p>
                  </a:txBody>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Muy alta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Hasta 1000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8</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200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1600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1520,00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935743823"/>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gridSpan="2">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endParaRPr lang="es-ES"/>
                    </a:p>
                  </a:txBody>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Muy alta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Hasta 750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3</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450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6,5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dirty="0">
                          <a:solidFill>
                            <a:srgbClr val="000000"/>
                          </a:solidFill>
                          <a:effectLst/>
                          <a:latin typeface="Calibri" panose="020F0502020204030204" pitchFamily="34" charset="0"/>
                        </a:rPr>
                        <a:t>479,25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555491785"/>
                  </a:ext>
                </a:extLst>
              </a:tr>
            </a:tbl>
          </a:graphicData>
        </a:graphic>
      </p:graphicFrame>
      <p:pic>
        <p:nvPicPr>
          <p:cNvPr id="6" name="Imagen 5">
            <a:extLst>
              <a:ext uri="{FF2B5EF4-FFF2-40B4-BE49-F238E27FC236}">
                <a16:creationId xmlns:a16="http://schemas.microsoft.com/office/drawing/2014/main" id="{843C1F92-36AB-4D0A-A0E7-2AFFD6E427CD}"/>
              </a:ext>
            </a:extLst>
          </p:cNvPr>
          <p:cNvPicPr>
            <a:picLocks noChangeAspect="1"/>
          </p:cNvPicPr>
          <p:nvPr/>
        </p:nvPicPr>
        <p:blipFill>
          <a:blip r:embed="rId2"/>
          <a:stretch>
            <a:fillRect/>
          </a:stretch>
        </p:blipFill>
        <p:spPr>
          <a:xfrm>
            <a:off x="6241461" y="130901"/>
            <a:ext cx="5245146" cy="518984"/>
          </a:xfrm>
          <a:prstGeom prst="rect">
            <a:avLst/>
          </a:prstGeom>
        </p:spPr>
      </p:pic>
    </p:spTree>
    <p:extLst>
      <p:ext uri="{BB962C8B-B14F-4D97-AF65-F5344CB8AC3E}">
        <p14:creationId xmlns:p14="http://schemas.microsoft.com/office/powerpoint/2010/main" val="293063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3243B8A-EE9F-4851-AB04-A6B05A89ABA0}"/>
              </a:ext>
            </a:extLst>
          </p:cNvPr>
          <p:cNvSpPr>
            <a:spLocks noGrp="1"/>
          </p:cNvSpPr>
          <p:nvPr>
            <p:ph type="sldNum" sz="quarter" idx="12"/>
          </p:nvPr>
        </p:nvSpPr>
        <p:spPr/>
        <p:txBody>
          <a:bodyPr/>
          <a:lstStyle/>
          <a:p>
            <a:fld id="{BC0D97B6-E32F-4D7D-B839-7C3B51F2640F}" type="slidenum">
              <a:rPr lang="es-ES" smtClean="0"/>
              <a:pPr/>
              <a:t>16</a:t>
            </a:fld>
            <a:endParaRPr lang="es-ES" dirty="0"/>
          </a:p>
        </p:txBody>
      </p:sp>
      <p:sp>
        <p:nvSpPr>
          <p:cNvPr id="4" name="Marcador de texto 3">
            <a:extLst>
              <a:ext uri="{FF2B5EF4-FFF2-40B4-BE49-F238E27FC236}">
                <a16:creationId xmlns:a16="http://schemas.microsoft.com/office/drawing/2014/main" id="{BC244281-88A6-43AD-8F01-2563979BD729}"/>
              </a:ext>
            </a:extLst>
          </p:cNvPr>
          <p:cNvSpPr>
            <a:spLocks noGrp="1"/>
          </p:cNvSpPr>
          <p:nvPr>
            <p:ph type="body" sz="quarter" idx="14"/>
          </p:nvPr>
        </p:nvSpPr>
        <p:spPr/>
        <p:txBody>
          <a:bodyPr/>
          <a:lstStyle/>
          <a:p>
            <a:r>
              <a:rPr lang="es-ES" dirty="0"/>
              <a:t>Ejecución y seguimiento – Gestión </a:t>
            </a:r>
          </a:p>
        </p:txBody>
      </p:sp>
      <p:graphicFrame>
        <p:nvGraphicFramePr>
          <p:cNvPr id="5" name="Tabla 4">
            <a:extLst>
              <a:ext uri="{FF2B5EF4-FFF2-40B4-BE49-F238E27FC236}">
                <a16:creationId xmlns:a16="http://schemas.microsoft.com/office/drawing/2014/main" id="{097F0A58-EC3C-4AB5-93F2-2EFE7C8CB3D9}"/>
              </a:ext>
            </a:extLst>
          </p:cNvPr>
          <p:cNvGraphicFramePr>
            <a:graphicFrameLocks noGrp="1"/>
          </p:cNvGraphicFramePr>
          <p:nvPr>
            <p:extLst>
              <p:ext uri="{D42A27DB-BD31-4B8C-83A1-F6EECF244321}">
                <p14:modId xmlns:p14="http://schemas.microsoft.com/office/powerpoint/2010/main" val="1998737902"/>
              </p:ext>
            </p:extLst>
          </p:nvPr>
        </p:nvGraphicFramePr>
        <p:xfrm>
          <a:off x="808055" y="817356"/>
          <a:ext cx="10216858" cy="2733723"/>
        </p:xfrm>
        <a:graphic>
          <a:graphicData uri="http://schemas.openxmlformats.org/drawingml/2006/table">
            <a:tbl>
              <a:tblPr/>
              <a:tblGrid>
                <a:gridCol w="763570">
                  <a:extLst>
                    <a:ext uri="{9D8B030D-6E8A-4147-A177-3AD203B41FA5}">
                      <a16:colId xmlns:a16="http://schemas.microsoft.com/office/drawing/2014/main" val="1582864880"/>
                    </a:ext>
                  </a:extLst>
                </a:gridCol>
                <a:gridCol w="379095">
                  <a:extLst>
                    <a:ext uri="{9D8B030D-6E8A-4147-A177-3AD203B41FA5}">
                      <a16:colId xmlns:a16="http://schemas.microsoft.com/office/drawing/2014/main" val="2615112647"/>
                    </a:ext>
                  </a:extLst>
                </a:gridCol>
                <a:gridCol w="1341120">
                  <a:extLst>
                    <a:ext uri="{9D8B030D-6E8A-4147-A177-3AD203B41FA5}">
                      <a16:colId xmlns:a16="http://schemas.microsoft.com/office/drawing/2014/main" val="3807433358"/>
                    </a:ext>
                  </a:extLst>
                </a:gridCol>
                <a:gridCol w="339635">
                  <a:extLst>
                    <a:ext uri="{9D8B030D-6E8A-4147-A177-3AD203B41FA5}">
                      <a16:colId xmlns:a16="http://schemas.microsoft.com/office/drawing/2014/main" val="2847753832"/>
                    </a:ext>
                  </a:extLst>
                </a:gridCol>
                <a:gridCol w="905691">
                  <a:extLst>
                    <a:ext uri="{9D8B030D-6E8A-4147-A177-3AD203B41FA5}">
                      <a16:colId xmlns:a16="http://schemas.microsoft.com/office/drawing/2014/main" val="4214825410"/>
                    </a:ext>
                  </a:extLst>
                </a:gridCol>
                <a:gridCol w="313509">
                  <a:extLst>
                    <a:ext uri="{9D8B030D-6E8A-4147-A177-3AD203B41FA5}">
                      <a16:colId xmlns:a16="http://schemas.microsoft.com/office/drawing/2014/main" val="2399336921"/>
                    </a:ext>
                  </a:extLst>
                </a:gridCol>
                <a:gridCol w="600891">
                  <a:extLst>
                    <a:ext uri="{9D8B030D-6E8A-4147-A177-3AD203B41FA5}">
                      <a16:colId xmlns:a16="http://schemas.microsoft.com/office/drawing/2014/main" val="1398732465"/>
                    </a:ext>
                  </a:extLst>
                </a:gridCol>
                <a:gridCol w="522514">
                  <a:extLst>
                    <a:ext uri="{9D8B030D-6E8A-4147-A177-3AD203B41FA5}">
                      <a16:colId xmlns:a16="http://schemas.microsoft.com/office/drawing/2014/main" val="672053578"/>
                    </a:ext>
                  </a:extLst>
                </a:gridCol>
                <a:gridCol w="461555">
                  <a:extLst>
                    <a:ext uri="{9D8B030D-6E8A-4147-A177-3AD203B41FA5}">
                      <a16:colId xmlns:a16="http://schemas.microsoft.com/office/drawing/2014/main" val="68231061"/>
                    </a:ext>
                  </a:extLst>
                </a:gridCol>
                <a:gridCol w="487680">
                  <a:extLst>
                    <a:ext uri="{9D8B030D-6E8A-4147-A177-3AD203B41FA5}">
                      <a16:colId xmlns:a16="http://schemas.microsoft.com/office/drawing/2014/main" val="2175533508"/>
                    </a:ext>
                  </a:extLst>
                </a:gridCol>
                <a:gridCol w="862148">
                  <a:extLst>
                    <a:ext uri="{9D8B030D-6E8A-4147-A177-3AD203B41FA5}">
                      <a16:colId xmlns:a16="http://schemas.microsoft.com/office/drawing/2014/main" val="1851269720"/>
                    </a:ext>
                  </a:extLst>
                </a:gridCol>
                <a:gridCol w="1227909">
                  <a:extLst>
                    <a:ext uri="{9D8B030D-6E8A-4147-A177-3AD203B41FA5}">
                      <a16:colId xmlns:a16="http://schemas.microsoft.com/office/drawing/2014/main" val="2616487387"/>
                    </a:ext>
                  </a:extLst>
                </a:gridCol>
                <a:gridCol w="1212456">
                  <a:extLst>
                    <a:ext uri="{9D8B030D-6E8A-4147-A177-3AD203B41FA5}">
                      <a16:colId xmlns:a16="http://schemas.microsoft.com/office/drawing/2014/main" val="3062571371"/>
                    </a:ext>
                  </a:extLst>
                </a:gridCol>
                <a:gridCol w="799085">
                  <a:extLst>
                    <a:ext uri="{9D8B030D-6E8A-4147-A177-3AD203B41FA5}">
                      <a16:colId xmlns:a16="http://schemas.microsoft.com/office/drawing/2014/main" val="663329236"/>
                    </a:ext>
                  </a:extLst>
                </a:gridCol>
              </a:tblGrid>
              <a:tr h="592893">
                <a:tc>
                  <a:txBody>
                    <a:bodyPr/>
                    <a:lstStyle/>
                    <a:p>
                      <a:pPr algn="ctr" fontAlgn="b"/>
                      <a:r>
                        <a:rPr lang="es-ES" sz="900" b="1" i="0" u="none" strike="noStrike">
                          <a:solidFill>
                            <a:srgbClr val="FFFFFF"/>
                          </a:solidFill>
                          <a:effectLst/>
                          <a:latin typeface="Calibri" panose="020F0502020204030204" pitchFamily="34" charset="0"/>
                        </a:rPr>
                        <a:t>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ID_OBJ_MODIF_COMPL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VALOR_MODIFICADOR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900" b="1" i="0" u="none" strike="noStrike">
                          <a:solidFill>
                            <a:srgbClr val="FFFFFF"/>
                          </a:solidFill>
                          <a:effectLst/>
                          <a:latin typeface="Calibri" panose="020F0502020204030204" pitchFamily="34" charset="0"/>
                        </a:rPr>
                        <a:t>CALIBRACION</a:t>
                      </a:r>
                    </a:p>
                  </a:txBody>
                  <a:tcPr marL="5562" marR="5562" marT="5562" marB="0" anchor="ctr">
                    <a:lnL>
                      <a:noFill/>
                    </a:lnL>
                    <a:lnR>
                      <a:noFill/>
                    </a:lnR>
                    <a:lnT>
                      <a:noFill/>
                    </a:lnT>
                    <a:lnB>
                      <a:noFill/>
                    </a:lnB>
                    <a:solidFill>
                      <a:srgbClr val="262626"/>
                    </a:solidFill>
                  </a:tcPr>
                </a:tc>
                <a:extLst>
                  <a:ext uri="{0D108BD9-81ED-4DB2-BD59-A6C34878D82A}">
                    <a16:rowId xmlns:a16="http://schemas.microsoft.com/office/drawing/2014/main" val="2048197371"/>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Muy alta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Hasta 150 h</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30.0</a:t>
                      </a:r>
                    </a:p>
                  </a:txBody>
                  <a:tcPr marL="5562" marR="5562" marT="5562" marB="0" anchor="ctr">
                    <a:lnL>
                      <a:noFill/>
                    </a:lnL>
                    <a:lnR>
                      <a:noFill/>
                    </a:lnR>
                    <a:lnT>
                      <a:noFill/>
                    </a:lnT>
                    <a:lnB>
                      <a:noFill/>
                    </a:lnB>
                  </a:tcPr>
                </a:tc>
                <a:extLst>
                  <a:ext uri="{0D108BD9-81ED-4DB2-BD59-A6C34878D82A}">
                    <a16:rowId xmlns:a16="http://schemas.microsoft.com/office/drawing/2014/main" val="584553984"/>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Alta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150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22.5</a:t>
                      </a:r>
                    </a:p>
                  </a:txBody>
                  <a:tcPr marL="5562" marR="5562" marT="5562" marB="0" anchor="ctr">
                    <a:lnL>
                      <a:noFill/>
                    </a:lnL>
                    <a:lnR>
                      <a:noFill/>
                    </a:lnR>
                    <a:lnT>
                      <a:noFill/>
                    </a:lnT>
                    <a:lnB>
                      <a:noFill/>
                    </a:lnB>
                  </a:tcPr>
                </a:tc>
                <a:extLst>
                  <a:ext uri="{0D108BD9-81ED-4DB2-BD59-A6C34878D82A}">
                    <a16:rowId xmlns:a16="http://schemas.microsoft.com/office/drawing/2014/main" val="1719961707"/>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150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15.0</a:t>
                      </a:r>
                    </a:p>
                  </a:txBody>
                  <a:tcPr marL="5562" marR="5562" marT="5562" marB="0" anchor="ctr">
                    <a:lnL>
                      <a:noFill/>
                    </a:lnL>
                    <a:lnR>
                      <a:noFill/>
                    </a:lnR>
                    <a:lnT>
                      <a:noFill/>
                    </a:lnT>
                    <a:lnB>
                      <a:noFill/>
                    </a:lnB>
                  </a:tcPr>
                </a:tc>
                <a:extLst>
                  <a:ext uri="{0D108BD9-81ED-4DB2-BD59-A6C34878D82A}">
                    <a16:rowId xmlns:a16="http://schemas.microsoft.com/office/drawing/2014/main" val="19933199"/>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dirty="0">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alta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300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60.0</a:t>
                      </a:r>
                    </a:p>
                  </a:txBody>
                  <a:tcPr marL="5562" marR="5562" marT="5562" marB="0" anchor="ctr">
                    <a:lnL>
                      <a:noFill/>
                    </a:lnL>
                    <a:lnR>
                      <a:noFill/>
                    </a:lnR>
                    <a:lnT>
                      <a:noFill/>
                    </a:lnT>
                    <a:lnB>
                      <a:noFill/>
                    </a:lnB>
                  </a:tcPr>
                </a:tc>
                <a:extLst>
                  <a:ext uri="{0D108BD9-81ED-4DB2-BD59-A6C34878D82A}">
                    <a16:rowId xmlns:a16="http://schemas.microsoft.com/office/drawing/2014/main" val="3253446649"/>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Alta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300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45.0</a:t>
                      </a:r>
                    </a:p>
                  </a:txBody>
                  <a:tcPr marL="5562" marR="5562" marT="5562" marB="0" anchor="ctr">
                    <a:lnL>
                      <a:noFill/>
                    </a:lnL>
                    <a:lnR>
                      <a:noFill/>
                    </a:lnR>
                    <a:lnT>
                      <a:noFill/>
                    </a:lnT>
                    <a:lnB>
                      <a:noFill/>
                    </a:lnB>
                  </a:tcPr>
                </a:tc>
                <a:extLst>
                  <a:ext uri="{0D108BD9-81ED-4DB2-BD59-A6C34878D82A}">
                    <a16:rowId xmlns:a16="http://schemas.microsoft.com/office/drawing/2014/main" val="2443752253"/>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300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30.0</a:t>
                      </a:r>
                    </a:p>
                  </a:txBody>
                  <a:tcPr marL="5562" marR="5562" marT="5562" marB="0" anchor="ctr">
                    <a:lnL>
                      <a:noFill/>
                    </a:lnL>
                    <a:lnR>
                      <a:noFill/>
                    </a:lnR>
                    <a:lnT>
                      <a:noFill/>
                    </a:lnT>
                    <a:lnB>
                      <a:noFill/>
                    </a:lnB>
                  </a:tcPr>
                </a:tc>
                <a:extLst>
                  <a:ext uri="{0D108BD9-81ED-4DB2-BD59-A6C34878D82A}">
                    <a16:rowId xmlns:a16="http://schemas.microsoft.com/office/drawing/2014/main" val="686737654"/>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alta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500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100.0</a:t>
                      </a:r>
                    </a:p>
                  </a:txBody>
                  <a:tcPr marL="5562" marR="5562" marT="5562" marB="0" anchor="ctr">
                    <a:lnL>
                      <a:noFill/>
                    </a:lnL>
                    <a:lnR>
                      <a:noFill/>
                    </a:lnR>
                    <a:lnT>
                      <a:noFill/>
                    </a:lnT>
                    <a:lnB>
                      <a:noFill/>
                    </a:lnB>
                  </a:tcPr>
                </a:tc>
                <a:extLst>
                  <a:ext uri="{0D108BD9-81ED-4DB2-BD59-A6C34878D82A}">
                    <a16:rowId xmlns:a16="http://schemas.microsoft.com/office/drawing/2014/main" val="4216878225"/>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Alta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500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75.0</a:t>
                      </a:r>
                    </a:p>
                  </a:txBody>
                  <a:tcPr marL="5562" marR="5562" marT="5562" marB="0" anchor="ctr">
                    <a:lnL>
                      <a:noFill/>
                    </a:lnL>
                    <a:lnR>
                      <a:noFill/>
                    </a:lnR>
                    <a:lnT>
                      <a:noFill/>
                    </a:lnT>
                    <a:lnB>
                      <a:noFill/>
                    </a:lnB>
                  </a:tcPr>
                </a:tc>
                <a:extLst>
                  <a:ext uri="{0D108BD9-81ED-4DB2-BD59-A6C34878D82A}">
                    <a16:rowId xmlns:a16="http://schemas.microsoft.com/office/drawing/2014/main" val="3373074912"/>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500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50.0</a:t>
                      </a:r>
                    </a:p>
                  </a:txBody>
                  <a:tcPr marL="5562" marR="5562" marT="5562" marB="0" anchor="ctr">
                    <a:lnL>
                      <a:noFill/>
                    </a:lnL>
                    <a:lnR>
                      <a:noFill/>
                    </a:lnR>
                    <a:lnT>
                      <a:noFill/>
                    </a:lnT>
                    <a:lnB>
                      <a:noFill/>
                    </a:lnB>
                  </a:tcPr>
                </a:tc>
                <a:extLst>
                  <a:ext uri="{0D108BD9-81ED-4DB2-BD59-A6C34878D82A}">
                    <a16:rowId xmlns:a16="http://schemas.microsoft.com/office/drawing/2014/main" val="2973777015"/>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alta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750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150.0</a:t>
                      </a:r>
                    </a:p>
                  </a:txBody>
                  <a:tcPr marL="5562" marR="5562" marT="5562" marB="0" anchor="ctr">
                    <a:lnL>
                      <a:noFill/>
                    </a:lnL>
                    <a:lnR>
                      <a:noFill/>
                    </a:lnR>
                    <a:lnT>
                      <a:noFill/>
                    </a:lnT>
                    <a:lnB>
                      <a:noFill/>
                    </a:lnB>
                  </a:tcPr>
                </a:tc>
                <a:extLst>
                  <a:ext uri="{0D108BD9-81ED-4DB2-BD59-A6C34878D82A}">
                    <a16:rowId xmlns:a16="http://schemas.microsoft.com/office/drawing/2014/main" val="2346966955"/>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Alta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750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112.5</a:t>
                      </a:r>
                    </a:p>
                  </a:txBody>
                  <a:tcPr marL="5562" marR="5562" marT="5562" marB="0" anchor="ctr">
                    <a:lnL>
                      <a:noFill/>
                    </a:lnL>
                    <a:lnR>
                      <a:noFill/>
                    </a:lnR>
                    <a:lnT>
                      <a:noFill/>
                    </a:lnT>
                    <a:lnB>
                      <a:noFill/>
                    </a:lnB>
                  </a:tcPr>
                </a:tc>
                <a:extLst>
                  <a:ext uri="{0D108BD9-81ED-4DB2-BD59-A6C34878D82A}">
                    <a16:rowId xmlns:a16="http://schemas.microsoft.com/office/drawing/2014/main" val="1056432018"/>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750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75.0</a:t>
                      </a:r>
                    </a:p>
                  </a:txBody>
                  <a:tcPr marL="5562" marR="5562" marT="5562" marB="0" anchor="ctr">
                    <a:lnL>
                      <a:noFill/>
                    </a:lnL>
                    <a:lnR>
                      <a:noFill/>
                    </a:lnR>
                    <a:lnT>
                      <a:noFill/>
                    </a:lnT>
                    <a:lnB>
                      <a:noFill/>
                    </a:lnB>
                  </a:tcPr>
                </a:tc>
                <a:extLst>
                  <a:ext uri="{0D108BD9-81ED-4DB2-BD59-A6C34878D82A}">
                    <a16:rowId xmlns:a16="http://schemas.microsoft.com/office/drawing/2014/main" val="2391278194"/>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Muy alta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1000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200.0</a:t>
                      </a:r>
                    </a:p>
                  </a:txBody>
                  <a:tcPr marL="5562" marR="5562" marT="5562" marB="0" anchor="ctr">
                    <a:lnL>
                      <a:noFill/>
                    </a:lnL>
                    <a:lnR>
                      <a:noFill/>
                    </a:lnR>
                    <a:lnT>
                      <a:noFill/>
                    </a:lnT>
                    <a:lnB>
                      <a:noFill/>
                    </a:lnB>
                  </a:tcPr>
                </a:tc>
                <a:extLst>
                  <a:ext uri="{0D108BD9-81ED-4DB2-BD59-A6C34878D82A}">
                    <a16:rowId xmlns:a16="http://schemas.microsoft.com/office/drawing/2014/main" val="3187158764"/>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Alta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Hasta 1000 h</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150.0</a:t>
                      </a:r>
                    </a:p>
                  </a:txBody>
                  <a:tcPr marL="5562" marR="5562" marT="5562" marB="0" anchor="ctr">
                    <a:lnL>
                      <a:noFill/>
                    </a:lnL>
                    <a:lnR>
                      <a:noFill/>
                    </a:lnR>
                    <a:lnT>
                      <a:noFill/>
                    </a:lnT>
                    <a:lnB>
                      <a:noFill/>
                    </a:lnB>
                  </a:tcPr>
                </a:tc>
                <a:extLst>
                  <a:ext uri="{0D108BD9-81ED-4DB2-BD59-A6C34878D82A}">
                    <a16:rowId xmlns:a16="http://schemas.microsoft.com/office/drawing/2014/main" val="1133002001"/>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dirty="0">
                          <a:solidFill>
                            <a:srgbClr val="000000"/>
                          </a:solidFill>
                          <a:effectLst/>
                          <a:latin typeface="Calibri" panose="020F0502020204030204" pitchFamily="34" charset="0"/>
                        </a:rPr>
                        <a:t>Ejecución y seguimiento</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193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818</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Gestión</a:t>
                      </a:r>
                    </a:p>
                  </a:txBody>
                  <a:tcPr marL="5562" marR="5562" marT="5562" marB="0" anchor="ctr">
                    <a:lnL>
                      <a:noFill/>
                    </a:lnL>
                    <a:lnR>
                      <a:noFill/>
                    </a:lnR>
                    <a:lnT>
                      <a:noFill/>
                    </a:lnT>
                    <a:lnB>
                      <a:noFill/>
                    </a:lnB>
                  </a:tcPr>
                </a:tc>
                <a:tc>
                  <a:txBody>
                    <a:bodyPr/>
                    <a:lstStyle/>
                    <a:p>
                      <a:pPr algn="ctr" fontAlgn="b"/>
                      <a:r>
                        <a:rPr lang="es-ES" sz="900" b="0" i="0" u="none" strike="noStrike" dirty="0">
                          <a:solidFill>
                            <a:srgbClr val="000000"/>
                          </a:solidFill>
                          <a:effectLst/>
                          <a:latin typeface="Calibri" panose="020F0502020204030204" pitchFamily="34" charset="0"/>
                        </a:rPr>
                        <a:t>4</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3</a:t>
                      </a:r>
                    </a:p>
                  </a:txBody>
                  <a:tcPr marL="5562" marR="5562" marT="5562" marB="0" anchor="ctr">
                    <a:lnL>
                      <a:noFill/>
                    </a:lnL>
                    <a:lnR>
                      <a:noFill/>
                    </a:lnR>
                    <a:lnT>
                      <a:noFill/>
                    </a:lnT>
                    <a:lnB>
                      <a:noFill/>
                    </a:lnB>
                  </a:tcPr>
                </a:tc>
                <a:tc>
                  <a:txBody>
                    <a:bodyPr/>
                    <a:lstStyle/>
                    <a:p>
                      <a:pPr algn="ctr" fontAlgn="b"/>
                      <a:r>
                        <a:rPr lang="es-ES" sz="900" b="0" i="0" u="none" strike="noStrike">
                          <a:solidFill>
                            <a:srgbClr val="000000"/>
                          </a:solidFill>
                          <a:effectLst/>
                          <a:latin typeface="Calibri" panose="020F0502020204030204" pitchFamily="34" charset="0"/>
                        </a:rPr>
                        <a:t>Media</a:t>
                      </a:r>
                    </a:p>
                  </a:txBody>
                  <a:tcPr marL="5562" marR="5562" marT="5562" marB="0" anchor="ctr">
                    <a:lnL>
                      <a:noFill/>
                    </a:lnL>
                    <a:lnR>
                      <a:noFill/>
                    </a:lnR>
                    <a:lnT>
                      <a:noFill/>
                    </a:lnT>
                    <a:lnB>
                      <a:noFill/>
                    </a:lnB>
                  </a:tcPr>
                </a:tc>
                <a:tc>
                  <a:txBody>
                    <a:bodyPr/>
                    <a:lstStyle/>
                    <a:p>
                      <a:pPr algn="ctr" fontAlgn="b"/>
                      <a:r>
                        <a:rPr lang="es-ES" sz="900" b="0" i="0" u="none" strike="noStrike" dirty="0">
                          <a:solidFill>
                            <a:srgbClr val="000000"/>
                          </a:solidFill>
                          <a:effectLst/>
                          <a:latin typeface="Calibri" panose="020F0502020204030204" pitchFamily="34" charset="0"/>
                        </a:rPr>
                        <a:t>Horas Desarrollo</a:t>
                      </a:r>
                    </a:p>
                  </a:txBody>
                  <a:tcPr marL="5562" marR="5562" marT="5562" marB="0" anchor="ctr">
                    <a:lnL>
                      <a:noFill/>
                    </a:lnL>
                    <a:lnR>
                      <a:noFill/>
                    </a:lnR>
                    <a:lnT>
                      <a:noFill/>
                    </a:lnT>
                    <a:lnB>
                      <a:noFill/>
                    </a:lnB>
                  </a:tcPr>
                </a:tc>
                <a:tc>
                  <a:txBody>
                    <a:bodyPr/>
                    <a:lstStyle/>
                    <a:p>
                      <a:pPr algn="ctr" fontAlgn="b"/>
                      <a:r>
                        <a:rPr lang="es-ES" sz="900" b="0" i="0" u="none" strike="noStrike" dirty="0">
                          <a:solidFill>
                            <a:srgbClr val="000000"/>
                          </a:solidFill>
                          <a:effectLst/>
                          <a:latin typeface="Calibri" panose="020F0502020204030204" pitchFamily="34" charset="0"/>
                        </a:rPr>
                        <a:t>Hasta 1000 h</a:t>
                      </a:r>
                    </a:p>
                  </a:txBody>
                  <a:tcPr marL="5562" marR="5562" marT="5562" marB="0" anchor="ctr">
                    <a:lnL>
                      <a:noFill/>
                    </a:lnL>
                    <a:lnR>
                      <a:noFill/>
                    </a:lnR>
                    <a:lnT>
                      <a:noFill/>
                    </a:lnT>
                    <a:lnB>
                      <a:noFill/>
                    </a:lnB>
                  </a:tcPr>
                </a:tc>
                <a:tc>
                  <a:txBody>
                    <a:bodyPr/>
                    <a:lstStyle/>
                    <a:p>
                      <a:pPr algn="ctr" fontAlgn="b"/>
                      <a:r>
                        <a:rPr lang="es-ES" sz="900" b="0" i="0" u="none" strike="noStrike" dirty="0">
                          <a:solidFill>
                            <a:srgbClr val="000000"/>
                          </a:solidFill>
                          <a:effectLst/>
                          <a:latin typeface="Calibri" panose="020F0502020204030204" pitchFamily="34" charset="0"/>
                        </a:rPr>
                        <a:t>100.0</a:t>
                      </a:r>
                    </a:p>
                  </a:txBody>
                  <a:tcPr marL="5562" marR="5562" marT="5562" marB="0" anchor="ctr">
                    <a:lnL>
                      <a:noFill/>
                    </a:lnL>
                    <a:lnR>
                      <a:noFill/>
                    </a:lnR>
                    <a:lnT>
                      <a:noFill/>
                    </a:lnT>
                    <a:lnB>
                      <a:noFill/>
                    </a:lnB>
                  </a:tcPr>
                </a:tc>
                <a:extLst>
                  <a:ext uri="{0D108BD9-81ED-4DB2-BD59-A6C34878D82A}">
                    <a16:rowId xmlns:a16="http://schemas.microsoft.com/office/drawing/2014/main" val="3824106552"/>
                  </a:ext>
                </a:extLst>
              </a:tr>
            </a:tbl>
          </a:graphicData>
        </a:graphic>
      </p:graphicFrame>
      <p:pic>
        <p:nvPicPr>
          <p:cNvPr id="6" name="Imagen 5">
            <a:extLst>
              <a:ext uri="{FF2B5EF4-FFF2-40B4-BE49-F238E27FC236}">
                <a16:creationId xmlns:a16="http://schemas.microsoft.com/office/drawing/2014/main" id="{B2600FD7-6FFB-4137-9457-833025A1F298}"/>
              </a:ext>
            </a:extLst>
          </p:cNvPr>
          <p:cNvPicPr>
            <a:picLocks noChangeAspect="1"/>
          </p:cNvPicPr>
          <p:nvPr/>
        </p:nvPicPr>
        <p:blipFill>
          <a:blip r:embed="rId2"/>
          <a:stretch>
            <a:fillRect/>
          </a:stretch>
        </p:blipFill>
        <p:spPr>
          <a:xfrm>
            <a:off x="6866301" y="113483"/>
            <a:ext cx="4228420" cy="423884"/>
          </a:xfrm>
          <a:prstGeom prst="rect">
            <a:avLst/>
          </a:prstGeom>
        </p:spPr>
      </p:pic>
      <p:graphicFrame>
        <p:nvGraphicFramePr>
          <p:cNvPr id="8" name="Tabla 7">
            <a:extLst>
              <a:ext uri="{FF2B5EF4-FFF2-40B4-BE49-F238E27FC236}">
                <a16:creationId xmlns:a16="http://schemas.microsoft.com/office/drawing/2014/main" id="{0593B7A0-E30B-468E-973F-4681FDDCFB91}"/>
              </a:ext>
            </a:extLst>
          </p:cNvPr>
          <p:cNvGraphicFramePr>
            <a:graphicFrameLocks noGrp="1"/>
          </p:cNvGraphicFramePr>
          <p:nvPr>
            <p:extLst>
              <p:ext uri="{D42A27DB-BD31-4B8C-83A1-F6EECF244321}">
                <p14:modId xmlns:p14="http://schemas.microsoft.com/office/powerpoint/2010/main" val="3952787663"/>
              </p:ext>
            </p:extLst>
          </p:nvPr>
        </p:nvGraphicFramePr>
        <p:xfrm>
          <a:off x="269966" y="3936568"/>
          <a:ext cx="11599817" cy="1711122"/>
        </p:xfrm>
        <a:graphic>
          <a:graphicData uri="http://schemas.openxmlformats.org/drawingml/2006/table">
            <a:tbl>
              <a:tblPr/>
              <a:tblGrid>
                <a:gridCol w="888274">
                  <a:extLst>
                    <a:ext uri="{9D8B030D-6E8A-4147-A177-3AD203B41FA5}">
                      <a16:colId xmlns:a16="http://schemas.microsoft.com/office/drawing/2014/main" val="956103116"/>
                    </a:ext>
                  </a:extLst>
                </a:gridCol>
                <a:gridCol w="1297577">
                  <a:extLst>
                    <a:ext uri="{9D8B030D-6E8A-4147-A177-3AD203B41FA5}">
                      <a16:colId xmlns:a16="http://schemas.microsoft.com/office/drawing/2014/main" val="264106050"/>
                    </a:ext>
                  </a:extLst>
                </a:gridCol>
                <a:gridCol w="679268">
                  <a:extLst>
                    <a:ext uri="{9D8B030D-6E8A-4147-A177-3AD203B41FA5}">
                      <a16:colId xmlns:a16="http://schemas.microsoft.com/office/drawing/2014/main" val="1082161850"/>
                    </a:ext>
                  </a:extLst>
                </a:gridCol>
                <a:gridCol w="583475">
                  <a:extLst>
                    <a:ext uri="{9D8B030D-6E8A-4147-A177-3AD203B41FA5}">
                      <a16:colId xmlns:a16="http://schemas.microsoft.com/office/drawing/2014/main" val="4008594105"/>
                    </a:ext>
                  </a:extLst>
                </a:gridCol>
                <a:gridCol w="522514">
                  <a:extLst>
                    <a:ext uri="{9D8B030D-6E8A-4147-A177-3AD203B41FA5}">
                      <a16:colId xmlns:a16="http://schemas.microsoft.com/office/drawing/2014/main" val="1752344249"/>
                    </a:ext>
                  </a:extLst>
                </a:gridCol>
                <a:gridCol w="644434">
                  <a:extLst>
                    <a:ext uri="{9D8B030D-6E8A-4147-A177-3AD203B41FA5}">
                      <a16:colId xmlns:a16="http://schemas.microsoft.com/office/drawing/2014/main" val="972296906"/>
                    </a:ext>
                  </a:extLst>
                </a:gridCol>
                <a:gridCol w="1001486">
                  <a:extLst>
                    <a:ext uri="{9D8B030D-6E8A-4147-A177-3AD203B41FA5}">
                      <a16:colId xmlns:a16="http://schemas.microsoft.com/office/drawing/2014/main" val="2352771925"/>
                    </a:ext>
                  </a:extLst>
                </a:gridCol>
                <a:gridCol w="740229">
                  <a:extLst>
                    <a:ext uri="{9D8B030D-6E8A-4147-A177-3AD203B41FA5}">
                      <a16:colId xmlns:a16="http://schemas.microsoft.com/office/drawing/2014/main" val="1134097778"/>
                    </a:ext>
                  </a:extLst>
                </a:gridCol>
                <a:gridCol w="783771">
                  <a:extLst>
                    <a:ext uri="{9D8B030D-6E8A-4147-A177-3AD203B41FA5}">
                      <a16:colId xmlns:a16="http://schemas.microsoft.com/office/drawing/2014/main" val="170181281"/>
                    </a:ext>
                  </a:extLst>
                </a:gridCol>
                <a:gridCol w="966651">
                  <a:extLst>
                    <a:ext uri="{9D8B030D-6E8A-4147-A177-3AD203B41FA5}">
                      <a16:colId xmlns:a16="http://schemas.microsoft.com/office/drawing/2014/main" val="2162632357"/>
                    </a:ext>
                  </a:extLst>
                </a:gridCol>
                <a:gridCol w="888275">
                  <a:extLst>
                    <a:ext uri="{9D8B030D-6E8A-4147-A177-3AD203B41FA5}">
                      <a16:colId xmlns:a16="http://schemas.microsoft.com/office/drawing/2014/main" val="1452861600"/>
                    </a:ext>
                  </a:extLst>
                </a:gridCol>
                <a:gridCol w="783771">
                  <a:extLst>
                    <a:ext uri="{9D8B030D-6E8A-4147-A177-3AD203B41FA5}">
                      <a16:colId xmlns:a16="http://schemas.microsoft.com/office/drawing/2014/main" val="3868405354"/>
                    </a:ext>
                  </a:extLst>
                </a:gridCol>
                <a:gridCol w="1001486">
                  <a:extLst>
                    <a:ext uri="{9D8B030D-6E8A-4147-A177-3AD203B41FA5}">
                      <a16:colId xmlns:a16="http://schemas.microsoft.com/office/drawing/2014/main" val="1202694513"/>
                    </a:ext>
                  </a:extLst>
                </a:gridCol>
                <a:gridCol w="818606">
                  <a:extLst>
                    <a:ext uri="{9D8B030D-6E8A-4147-A177-3AD203B41FA5}">
                      <a16:colId xmlns:a16="http://schemas.microsoft.com/office/drawing/2014/main" val="2605768390"/>
                    </a:ext>
                  </a:extLst>
                </a:gridCol>
              </a:tblGrid>
              <a:tr h="77169">
                <a:tc>
                  <a:txBody>
                    <a:bodyPr/>
                    <a:lstStyle/>
                    <a:p>
                      <a:pPr algn="ctr" fontAlgn="b"/>
                      <a:r>
                        <a:rPr lang="es-ES" sz="1000" b="1" i="0" u="none" strike="noStrike">
                          <a:solidFill>
                            <a:srgbClr val="FFFFFF"/>
                          </a:solidFill>
                          <a:effectLst/>
                          <a:latin typeface="Calibri" panose="020F0502020204030204" pitchFamily="34" charset="0"/>
                        </a:rPr>
                        <a:t>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SUBPROCESO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ACTIVIDAD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NOMBRE_OBJETO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TIPO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COMPLEJIDAD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VALOR_MODIFICADOR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CANTIDAD_OBJ_LINEA_ESTIMACION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ESFUERZO_UNITARIO_LINEA_ESTIMACION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ESFUERZO_CORREGIDO_LINEA_ESTIMACION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JUSTIFICACION_AJUSTE_RESP_LINEA_ESTIMACION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1000" b="1" i="0" u="none" strike="noStrike">
                          <a:solidFill>
                            <a:srgbClr val="FFFFFF"/>
                          </a:solidFill>
                          <a:effectLst/>
                          <a:latin typeface="Calibri" panose="020F0502020204030204" pitchFamily="34" charset="0"/>
                        </a:rPr>
                        <a:t>ESFUERZO_FINAL_LINEA_ESTIMACION</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561850425"/>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Media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Hasta 300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30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30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28,50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79853006"/>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Media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Hasta 150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dirty="0">
                          <a:solidFill>
                            <a:srgbClr val="000000"/>
                          </a:solidFill>
                          <a:effectLst/>
                          <a:latin typeface="Calibri" panose="020F0502020204030204" pitchFamily="34" charset="0"/>
                        </a:rPr>
                        <a:t>15,15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676268116"/>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Media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Hasta 150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14,25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477812708"/>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Media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Hasta 150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15,15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683534318"/>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Media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Hasta 150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15,15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93165473"/>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Media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Hasta 300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30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30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33,00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592270319"/>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Media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Hasta 150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1000" b="0" i="0" u="none" strike="noStrike">
                          <a:solidFill>
                            <a:srgbClr val="000000"/>
                          </a:solidFill>
                          <a:effectLst/>
                          <a:latin typeface="Calibri" panose="020F0502020204030204" pitchFamily="34" charset="0"/>
                        </a:rPr>
                        <a:t>13,50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96017350"/>
                  </a:ext>
                </a:extLst>
              </a:tr>
              <a:tr h="139676">
                <a:tc>
                  <a:txBody>
                    <a:bodyPr/>
                    <a:lstStyle/>
                    <a:p>
                      <a:pPr algn="ctr" fontAlgn="b"/>
                      <a:r>
                        <a:rPr lang="es-ES" sz="10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Ejecución y seguimiento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Gestión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dirty="0">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Media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dirty="0">
                          <a:solidFill>
                            <a:srgbClr val="000000"/>
                          </a:solidFill>
                          <a:effectLst/>
                          <a:latin typeface="Calibri" panose="020F0502020204030204" pitchFamily="34" charset="0"/>
                        </a:rPr>
                        <a:t>Horas Desarrollo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Hasta 300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30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30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a:solidFill>
                            <a:srgbClr val="000000"/>
                          </a:solidFill>
                          <a:effectLst/>
                          <a:latin typeface="Calibri" panose="020F0502020204030204" pitchFamily="34" charset="0"/>
                        </a:rPr>
                        <a:t>10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10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1000" b="0" i="0" u="none" strike="noStrike" dirty="0">
                          <a:solidFill>
                            <a:srgbClr val="000000"/>
                          </a:solidFill>
                          <a:effectLst/>
                          <a:latin typeface="Calibri" panose="020F0502020204030204" pitchFamily="34" charset="0"/>
                        </a:rPr>
                        <a:t>33,00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968165805"/>
                  </a:ext>
                </a:extLst>
              </a:tr>
            </a:tbl>
          </a:graphicData>
        </a:graphic>
      </p:graphicFrame>
      <p:sp>
        <p:nvSpPr>
          <p:cNvPr id="2" name="CuadroTexto 1">
            <a:extLst>
              <a:ext uri="{FF2B5EF4-FFF2-40B4-BE49-F238E27FC236}">
                <a16:creationId xmlns:a16="http://schemas.microsoft.com/office/drawing/2014/main" id="{29EA77ED-F345-43A5-964A-64E3688BD410}"/>
              </a:ext>
            </a:extLst>
          </p:cNvPr>
          <p:cNvSpPr txBox="1"/>
          <p:nvPr/>
        </p:nvSpPr>
        <p:spPr>
          <a:xfrm>
            <a:off x="10102445" y="431867"/>
            <a:ext cx="1518364" cy="369332"/>
          </a:xfrm>
          <a:prstGeom prst="rect">
            <a:avLst/>
          </a:prstGeom>
          <a:noFill/>
        </p:spPr>
        <p:txBody>
          <a:bodyPr wrap="none" rtlCol="0">
            <a:spAutoFit/>
          </a:bodyPr>
          <a:lstStyle/>
          <a:p>
            <a:r>
              <a:rPr lang="es-ES" dirty="0"/>
              <a:t>Mantenemos</a:t>
            </a:r>
          </a:p>
        </p:txBody>
      </p:sp>
    </p:spTree>
    <p:extLst>
      <p:ext uri="{BB962C8B-B14F-4D97-AF65-F5344CB8AC3E}">
        <p14:creationId xmlns:p14="http://schemas.microsoft.com/office/powerpoint/2010/main" val="190529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C2F983F8-1D77-4CCF-8DFF-D5ED5A7EDB3B}"/>
              </a:ext>
            </a:extLst>
          </p:cNvPr>
          <p:cNvSpPr txBox="1">
            <a:spLocks/>
          </p:cNvSpPr>
          <p:nvPr/>
        </p:nvSpPr>
        <p:spPr>
          <a:xfrm>
            <a:off x="711024" y="337100"/>
            <a:ext cx="10758734" cy="304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3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s-ES" dirty="0">
                <a:solidFill>
                  <a:srgbClr val="EB0000"/>
                </a:solidFill>
                <a:latin typeface="Arial"/>
              </a:rPr>
              <a:t>Implantación SW – Otras actividades</a:t>
            </a:r>
            <a:endParaRPr kumimoji="0" lang="es-ES" sz="1300" b="0" i="0" u="none" strike="noStrike" kern="1200" cap="none" spc="0" normalizeH="0" baseline="0" noProof="0" dirty="0">
              <a:ln>
                <a:noFill/>
              </a:ln>
              <a:solidFill>
                <a:srgbClr val="EB0000"/>
              </a:solidFill>
              <a:effectLst/>
              <a:uLnTx/>
              <a:uFillTx/>
              <a:latin typeface="Arial"/>
              <a:ea typeface="+mn-ea"/>
              <a:cs typeface="+mn-cs"/>
            </a:endParaRPr>
          </a:p>
        </p:txBody>
      </p:sp>
      <p:pic>
        <p:nvPicPr>
          <p:cNvPr id="4" name="Imagen 3">
            <a:extLst>
              <a:ext uri="{FF2B5EF4-FFF2-40B4-BE49-F238E27FC236}">
                <a16:creationId xmlns:a16="http://schemas.microsoft.com/office/drawing/2014/main" id="{16B2B99A-A89B-423E-96B9-8608FCA929EF}"/>
              </a:ext>
            </a:extLst>
          </p:cNvPr>
          <p:cNvPicPr>
            <a:picLocks noChangeAspect="1"/>
          </p:cNvPicPr>
          <p:nvPr/>
        </p:nvPicPr>
        <p:blipFill>
          <a:blip r:embed="rId2"/>
          <a:stretch>
            <a:fillRect/>
          </a:stretch>
        </p:blipFill>
        <p:spPr>
          <a:xfrm>
            <a:off x="6737032" y="128451"/>
            <a:ext cx="4557985" cy="472407"/>
          </a:xfrm>
          <a:prstGeom prst="rect">
            <a:avLst/>
          </a:prstGeom>
        </p:spPr>
      </p:pic>
      <p:graphicFrame>
        <p:nvGraphicFramePr>
          <p:cNvPr id="7" name="Tabla 6">
            <a:extLst>
              <a:ext uri="{FF2B5EF4-FFF2-40B4-BE49-F238E27FC236}">
                <a16:creationId xmlns:a16="http://schemas.microsoft.com/office/drawing/2014/main" id="{2FED3E12-8A43-4040-9F9F-5B36AA2EC8E6}"/>
              </a:ext>
            </a:extLst>
          </p:cNvPr>
          <p:cNvGraphicFramePr>
            <a:graphicFrameLocks noGrp="1"/>
          </p:cNvGraphicFramePr>
          <p:nvPr>
            <p:extLst>
              <p:ext uri="{D42A27DB-BD31-4B8C-83A1-F6EECF244321}">
                <p14:modId xmlns:p14="http://schemas.microsoft.com/office/powerpoint/2010/main" val="1775613885"/>
              </p:ext>
            </p:extLst>
          </p:nvPr>
        </p:nvGraphicFramePr>
        <p:xfrm>
          <a:off x="637903" y="688316"/>
          <a:ext cx="10515601" cy="1245564"/>
        </p:xfrm>
        <a:graphic>
          <a:graphicData uri="http://schemas.openxmlformats.org/drawingml/2006/table">
            <a:tbl>
              <a:tblPr/>
              <a:tblGrid>
                <a:gridCol w="637197">
                  <a:extLst>
                    <a:ext uri="{9D8B030D-6E8A-4147-A177-3AD203B41FA5}">
                      <a16:colId xmlns:a16="http://schemas.microsoft.com/office/drawing/2014/main" val="2919189820"/>
                    </a:ext>
                  </a:extLst>
                </a:gridCol>
                <a:gridCol w="216721">
                  <a:extLst>
                    <a:ext uri="{9D8B030D-6E8A-4147-A177-3AD203B41FA5}">
                      <a16:colId xmlns:a16="http://schemas.microsoft.com/office/drawing/2014/main" val="909774523"/>
                    </a:ext>
                  </a:extLst>
                </a:gridCol>
                <a:gridCol w="837247">
                  <a:extLst>
                    <a:ext uri="{9D8B030D-6E8A-4147-A177-3AD203B41FA5}">
                      <a16:colId xmlns:a16="http://schemas.microsoft.com/office/drawing/2014/main" val="2374688671"/>
                    </a:ext>
                  </a:extLst>
                </a:gridCol>
                <a:gridCol w="207460">
                  <a:extLst>
                    <a:ext uri="{9D8B030D-6E8A-4147-A177-3AD203B41FA5}">
                      <a16:colId xmlns:a16="http://schemas.microsoft.com/office/drawing/2014/main" val="232957430"/>
                    </a:ext>
                  </a:extLst>
                </a:gridCol>
                <a:gridCol w="1941228">
                  <a:extLst>
                    <a:ext uri="{9D8B030D-6E8A-4147-A177-3AD203B41FA5}">
                      <a16:colId xmlns:a16="http://schemas.microsoft.com/office/drawing/2014/main" val="2319521316"/>
                    </a:ext>
                  </a:extLst>
                </a:gridCol>
                <a:gridCol w="207460">
                  <a:extLst>
                    <a:ext uri="{9D8B030D-6E8A-4147-A177-3AD203B41FA5}">
                      <a16:colId xmlns:a16="http://schemas.microsoft.com/office/drawing/2014/main" val="1915188395"/>
                    </a:ext>
                  </a:extLst>
                </a:gridCol>
                <a:gridCol w="1750439">
                  <a:extLst>
                    <a:ext uri="{9D8B030D-6E8A-4147-A177-3AD203B41FA5}">
                      <a16:colId xmlns:a16="http://schemas.microsoft.com/office/drawing/2014/main" val="3041244727"/>
                    </a:ext>
                  </a:extLst>
                </a:gridCol>
                <a:gridCol w="185231">
                  <a:extLst>
                    <a:ext uri="{9D8B030D-6E8A-4147-A177-3AD203B41FA5}">
                      <a16:colId xmlns:a16="http://schemas.microsoft.com/office/drawing/2014/main" val="2190925785"/>
                    </a:ext>
                  </a:extLst>
                </a:gridCol>
                <a:gridCol w="577923">
                  <a:extLst>
                    <a:ext uri="{9D8B030D-6E8A-4147-A177-3AD203B41FA5}">
                      <a16:colId xmlns:a16="http://schemas.microsoft.com/office/drawing/2014/main" val="617509105"/>
                    </a:ext>
                  </a:extLst>
                </a:gridCol>
                <a:gridCol w="194493">
                  <a:extLst>
                    <a:ext uri="{9D8B030D-6E8A-4147-A177-3AD203B41FA5}">
                      <a16:colId xmlns:a16="http://schemas.microsoft.com/office/drawing/2014/main" val="487453776"/>
                    </a:ext>
                  </a:extLst>
                </a:gridCol>
                <a:gridCol w="340826">
                  <a:extLst>
                    <a:ext uri="{9D8B030D-6E8A-4147-A177-3AD203B41FA5}">
                      <a16:colId xmlns:a16="http://schemas.microsoft.com/office/drawing/2014/main" val="2190726495"/>
                    </a:ext>
                  </a:extLst>
                </a:gridCol>
                <a:gridCol w="194493">
                  <a:extLst>
                    <a:ext uri="{9D8B030D-6E8A-4147-A177-3AD203B41FA5}">
                      <a16:colId xmlns:a16="http://schemas.microsoft.com/office/drawing/2014/main" val="2789220928"/>
                    </a:ext>
                  </a:extLst>
                </a:gridCol>
                <a:gridCol w="616822">
                  <a:extLst>
                    <a:ext uri="{9D8B030D-6E8A-4147-A177-3AD203B41FA5}">
                      <a16:colId xmlns:a16="http://schemas.microsoft.com/office/drawing/2014/main" val="1243970434"/>
                    </a:ext>
                  </a:extLst>
                </a:gridCol>
                <a:gridCol w="185231">
                  <a:extLst>
                    <a:ext uri="{9D8B030D-6E8A-4147-A177-3AD203B41FA5}">
                      <a16:colId xmlns:a16="http://schemas.microsoft.com/office/drawing/2014/main" val="3166705301"/>
                    </a:ext>
                  </a:extLst>
                </a:gridCol>
                <a:gridCol w="637197">
                  <a:extLst>
                    <a:ext uri="{9D8B030D-6E8A-4147-A177-3AD203B41FA5}">
                      <a16:colId xmlns:a16="http://schemas.microsoft.com/office/drawing/2014/main" val="1397396216"/>
                    </a:ext>
                  </a:extLst>
                </a:gridCol>
                <a:gridCol w="200050">
                  <a:extLst>
                    <a:ext uri="{9D8B030D-6E8A-4147-A177-3AD203B41FA5}">
                      <a16:colId xmlns:a16="http://schemas.microsoft.com/office/drawing/2014/main" val="2099772867"/>
                    </a:ext>
                  </a:extLst>
                </a:gridCol>
                <a:gridCol w="918749">
                  <a:extLst>
                    <a:ext uri="{9D8B030D-6E8A-4147-A177-3AD203B41FA5}">
                      <a16:colId xmlns:a16="http://schemas.microsoft.com/office/drawing/2014/main" val="3854093286"/>
                    </a:ext>
                  </a:extLst>
                </a:gridCol>
                <a:gridCol w="666834">
                  <a:extLst>
                    <a:ext uri="{9D8B030D-6E8A-4147-A177-3AD203B41FA5}">
                      <a16:colId xmlns:a16="http://schemas.microsoft.com/office/drawing/2014/main" val="2813480299"/>
                    </a:ext>
                  </a:extLst>
                </a:gridCol>
              </a:tblGrid>
              <a:tr h="592893">
                <a:tc>
                  <a:txBody>
                    <a:bodyPr/>
                    <a:lstStyle/>
                    <a:p>
                      <a:pPr algn="ctr" fontAlgn="b"/>
                      <a:r>
                        <a:rPr lang="es-ES" sz="900" b="1" i="0" u="none" strike="noStrike">
                          <a:solidFill>
                            <a:srgbClr val="FFFFFF"/>
                          </a:solidFill>
                          <a:effectLst/>
                          <a:latin typeface="Calibri" panose="020F0502020204030204" pitchFamily="34" charset="0"/>
                        </a:rPr>
                        <a:t>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ID_DOMINIO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TECNOLOGIA</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ID_OBJ_MODIF_COMPL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ID_TIPO_MODIF</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ID_OBJ_MODIF_VAL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900" b="1" i="0" u="none" strike="noStrike">
                          <a:solidFill>
                            <a:srgbClr val="FFFFFF"/>
                          </a:solidFill>
                          <a:effectLst/>
                          <a:latin typeface="Calibri" panose="020F0502020204030204" pitchFamily="34" charset="0"/>
                        </a:rPr>
                        <a:t>CALIBRACION</a:t>
                      </a:r>
                    </a:p>
                  </a:txBody>
                  <a:tcPr marL="5562" marR="5562" marT="5562" marB="0" anchor="ctr">
                    <a:lnL>
                      <a:noFill/>
                    </a:lnL>
                    <a:lnR>
                      <a:noFill/>
                    </a:lnR>
                    <a:lnT>
                      <a:noFill/>
                    </a:lnT>
                    <a:lnB>
                      <a:noFill/>
                    </a:lnB>
                    <a:solidFill>
                      <a:srgbClr val="262626"/>
                    </a:solidFill>
                  </a:tcPr>
                </a:tc>
                <a:extLst>
                  <a:ext uri="{0D108BD9-81ED-4DB2-BD59-A6C34878D82A}">
                    <a16:rowId xmlns:a16="http://schemas.microsoft.com/office/drawing/2014/main" val="688287648"/>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8</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216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865</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Otras actividades de la fase Implantación SW</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Genérico</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dirty="0">
                          <a:solidFill>
                            <a:srgbClr val="000000"/>
                          </a:solidFill>
                          <a:effectLst/>
                          <a:latin typeface="Calibri" panose="020F0502020204030204" pitchFamily="34" charset="0"/>
                        </a:rPr>
                        <a:t>51.2</a:t>
                      </a:r>
                    </a:p>
                  </a:txBody>
                  <a:tcPr marL="5562" marR="5562" marT="5562" marB="0" anchor="ctr">
                    <a:lnL>
                      <a:noFill/>
                    </a:lnL>
                    <a:lnR>
                      <a:noFill/>
                    </a:lnR>
                    <a:lnT>
                      <a:noFill/>
                    </a:lnT>
                    <a:lnB>
                      <a:noFill/>
                    </a:lnB>
                  </a:tcPr>
                </a:tc>
                <a:extLst>
                  <a:ext uri="{0D108BD9-81ED-4DB2-BD59-A6C34878D82A}">
                    <a16:rowId xmlns:a16="http://schemas.microsoft.com/office/drawing/2014/main" val="2916735714"/>
                  </a:ext>
                </a:extLst>
              </a:tr>
            </a:tbl>
          </a:graphicData>
        </a:graphic>
      </p:graphicFrame>
      <p:graphicFrame>
        <p:nvGraphicFramePr>
          <p:cNvPr id="9" name="Tabla 8">
            <a:extLst>
              <a:ext uri="{FF2B5EF4-FFF2-40B4-BE49-F238E27FC236}">
                <a16:creationId xmlns:a16="http://schemas.microsoft.com/office/drawing/2014/main" id="{275B6467-87E8-4B2F-9B40-C2E203E68BCD}"/>
              </a:ext>
            </a:extLst>
          </p:cNvPr>
          <p:cNvGraphicFramePr>
            <a:graphicFrameLocks noGrp="1"/>
          </p:cNvGraphicFramePr>
          <p:nvPr>
            <p:extLst>
              <p:ext uri="{D42A27DB-BD31-4B8C-83A1-F6EECF244321}">
                <p14:modId xmlns:p14="http://schemas.microsoft.com/office/powerpoint/2010/main" val="350791116"/>
              </p:ext>
            </p:extLst>
          </p:nvPr>
        </p:nvGraphicFramePr>
        <p:xfrm>
          <a:off x="165464" y="2359870"/>
          <a:ext cx="11965576" cy="4157238"/>
        </p:xfrm>
        <a:graphic>
          <a:graphicData uri="http://schemas.openxmlformats.org/drawingml/2006/table">
            <a:tbl>
              <a:tblPr/>
              <a:tblGrid>
                <a:gridCol w="627016">
                  <a:extLst>
                    <a:ext uri="{9D8B030D-6E8A-4147-A177-3AD203B41FA5}">
                      <a16:colId xmlns:a16="http://schemas.microsoft.com/office/drawing/2014/main" val="3797859947"/>
                    </a:ext>
                  </a:extLst>
                </a:gridCol>
                <a:gridCol w="827314">
                  <a:extLst>
                    <a:ext uri="{9D8B030D-6E8A-4147-A177-3AD203B41FA5}">
                      <a16:colId xmlns:a16="http://schemas.microsoft.com/office/drawing/2014/main" val="591176642"/>
                    </a:ext>
                  </a:extLst>
                </a:gridCol>
                <a:gridCol w="836023">
                  <a:extLst>
                    <a:ext uri="{9D8B030D-6E8A-4147-A177-3AD203B41FA5}">
                      <a16:colId xmlns:a16="http://schemas.microsoft.com/office/drawing/2014/main" val="3144520330"/>
                    </a:ext>
                  </a:extLst>
                </a:gridCol>
                <a:gridCol w="1733006">
                  <a:extLst>
                    <a:ext uri="{9D8B030D-6E8A-4147-A177-3AD203B41FA5}">
                      <a16:colId xmlns:a16="http://schemas.microsoft.com/office/drawing/2014/main" val="129962916"/>
                    </a:ext>
                  </a:extLst>
                </a:gridCol>
                <a:gridCol w="2368731">
                  <a:extLst>
                    <a:ext uri="{9D8B030D-6E8A-4147-A177-3AD203B41FA5}">
                      <a16:colId xmlns:a16="http://schemas.microsoft.com/office/drawing/2014/main" val="2364276878"/>
                    </a:ext>
                  </a:extLst>
                </a:gridCol>
                <a:gridCol w="391886">
                  <a:extLst>
                    <a:ext uri="{9D8B030D-6E8A-4147-A177-3AD203B41FA5}">
                      <a16:colId xmlns:a16="http://schemas.microsoft.com/office/drawing/2014/main" val="4134752272"/>
                    </a:ext>
                  </a:extLst>
                </a:gridCol>
                <a:gridCol w="426720">
                  <a:extLst>
                    <a:ext uri="{9D8B030D-6E8A-4147-A177-3AD203B41FA5}">
                      <a16:colId xmlns:a16="http://schemas.microsoft.com/office/drawing/2014/main" val="2314297226"/>
                    </a:ext>
                  </a:extLst>
                </a:gridCol>
                <a:gridCol w="487680">
                  <a:extLst>
                    <a:ext uri="{9D8B030D-6E8A-4147-A177-3AD203B41FA5}">
                      <a16:colId xmlns:a16="http://schemas.microsoft.com/office/drawing/2014/main" val="3321492218"/>
                    </a:ext>
                  </a:extLst>
                </a:gridCol>
                <a:gridCol w="391886">
                  <a:extLst>
                    <a:ext uri="{9D8B030D-6E8A-4147-A177-3AD203B41FA5}">
                      <a16:colId xmlns:a16="http://schemas.microsoft.com/office/drawing/2014/main" val="2720886861"/>
                    </a:ext>
                  </a:extLst>
                </a:gridCol>
                <a:gridCol w="661851">
                  <a:extLst>
                    <a:ext uri="{9D8B030D-6E8A-4147-A177-3AD203B41FA5}">
                      <a16:colId xmlns:a16="http://schemas.microsoft.com/office/drawing/2014/main" val="718768722"/>
                    </a:ext>
                  </a:extLst>
                </a:gridCol>
                <a:gridCol w="618309">
                  <a:extLst>
                    <a:ext uri="{9D8B030D-6E8A-4147-A177-3AD203B41FA5}">
                      <a16:colId xmlns:a16="http://schemas.microsoft.com/office/drawing/2014/main" val="2115418904"/>
                    </a:ext>
                  </a:extLst>
                </a:gridCol>
                <a:gridCol w="627017">
                  <a:extLst>
                    <a:ext uri="{9D8B030D-6E8A-4147-A177-3AD203B41FA5}">
                      <a16:colId xmlns:a16="http://schemas.microsoft.com/office/drawing/2014/main" val="292521346"/>
                    </a:ext>
                  </a:extLst>
                </a:gridCol>
                <a:gridCol w="766354">
                  <a:extLst>
                    <a:ext uri="{9D8B030D-6E8A-4147-A177-3AD203B41FA5}">
                      <a16:colId xmlns:a16="http://schemas.microsoft.com/office/drawing/2014/main" val="2320748298"/>
                    </a:ext>
                  </a:extLst>
                </a:gridCol>
                <a:gridCol w="670560">
                  <a:extLst>
                    <a:ext uri="{9D8B030D-6E8A-4147-A177-3AD203B41FA5}">
                      <a16:colId xmlns:a16="http://schemas.microsoft.com/office/drawing/2014/main" val="2846449130"/>
                    </a:ext>
                  </a:extLst>
                </a:gridCol>
                <a:gridCol w="531223">
                  <a:extLst>
                    <a:ext uri="{9D8B030D-6E8A-4147-A177-3AD203B41FA5}">
                      <a16:colId xmlns:a16="http://schemas.microsoft.com/office/drawing/2014/main" val="78477037"/>
                    </a:ext>
                  </a:extLst>
                </a:gridCol>
              </a:tblGrid>
              <a:tr h="0">
                <a:tc>
                  <a:txBody>
                    <a:bodyPr/>
                    <a:lstStyle/>
                    <a:p>
                      <a:pPr algn="ctr" fontAlgn="b"/>
                      <a:r>
                        <a:rPr lang="es-ES" sz="900" b="1" i="0" u="none" strike="noStrike">
                          <a:solidFill>
                            <a:srgbClr val="FFFFFF"/>
                          </a:solidFill>
                          <a:effectLst/>
                          <a:latin typeface="Calibri" panose="020F0502020204030204" pitchFamily="34" charset="0"/>
                        </a:rPr>
                        <a:t>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NOMBRE_OBJETO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DETALLE_LINEA_ESTIMACION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TIPO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CANTIDAD_OBJ_LINEA_ESTIMACION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ESFUERZO_UNITARIO_LINEA_ESTIMACION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ESFUERZO_CORREGIDO_LINEA_ESTIMACION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JUSTIFICACION_AJUSTE_RESP_LINEA_ESTIMACION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ESFUERZO_FINAL_LINEA_ESTIMACION</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716542765"/>
                  </a:ext>
                </a:extLst>
              </a:tr>
              <a:tr h="139676">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es-ES" sz="900" b="0" i="0" u="none" strike="noStrike" dirty="0">
                          <a:solidFill>
                            <a:srgbClr val="000000"/>
                          </a:solidFill>
                          <a:effectLst/>
                          <a:latin typeface="Calibri" panose="020F0502020204030204" pitchFamily="34" charset="0"/>
                        </a:rPr>
                        <a:t>Otras actividades de la fase 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es-ES" sz="900" b="0" i="0" u="none" strike="noStrike" dirty="0">
                        <a:solidFill>
                          <a:srgbClr val="000000"/>
                        </a:solidFill>
                        <a:effectLst/>
                        <a:latin typeface="Calibri" panose="020F0502020204030204" pitchFamily="34" charset="0"/>
                      </a:endParaRP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-7</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47,61</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65826896"/>
                  </a:ext>
                </a:extLst>
              </a:tr>
              <a:tr h="139676">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gridSpan="2">
                  <a:txBody>
                    <a:bodyPr/>
                    <a:lstStyle/>
                    <a:p>
                      <a:pPr algn="ctr" fontAlgn="b"/>
                      <a:r>
                        <a:rPr lang="es-ES" sz="900" b="0" i="0" u="none" strike="noStrike" dirty="0">
                          <a:solidFill>
                            <a:srgbClr val="000000"/>
                          </a:solidFill>
                          <a:effectLst/>
                          <a:latin typeface="Calibri" panose="020F0502020204030204" pitchFamily="34" charset="0"/>
                        </a:rPr>
                        <a:t>Otras actividades de la fase 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pPr algn="ctr" fontAlgn="b"/>
                      <a:endParaRPr lang="es-ES" sz="900" b="0" i="0" u="none" strike="noStrike" dirty="0">
                        <a:solidFill>
                          <a:srgbClr val="000000"/>
                        </a:solidFill>
                        <a:effectLst/>
                        <a:latin typeface="Calibri" panose="020F0502020204030204" pitchFamily="34" charset="0"/>
                      </a:endParaRP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52736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47,46</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396367191"/>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Otras actividades de la fase 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Soporte a pruebas QAF/UAT en PRE</a:t>
                      </a:r>
                      <a:br>
                        <a:rPr lang="es-ES" sz="900" b="0" i="0" u="none" strike="noStrike">
                          <a:solidFill>
                            <a:srgbClr val="000000"/>
                          </a:solidFill>
                          <a:effectLst/>
                          <a:latin typeface="Calibri" panose="020F0502020204030204" pitchFamily="34" charset="0"/>
                        </a:rPr>
                      </a:br>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No son necesarias tantas horas para el soporte a PRE.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43,52</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78910539"/>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Otras actividades de la fase 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Paralelo contable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-12,1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Se ajusta al coste solicitado por HQ para el paralelo contable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45,00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997628140"/>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Otras actividades de la fase 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Soporte preproducción y producción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9,4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ajuste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56,01</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118709791"/>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Otras actividades de la fase 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queries para dar de alta las promociones nuevas de bonificaciones.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1,57</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52,00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89711199"/>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Otras actividades de la fase 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Soporte a Pruebas en Entorno Cliente.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43,52</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603918959"/>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Otras actividades de la fase 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Soporte a Pruebas en Entorno Cliente.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43,52</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005049195"/>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Otras actividades de la fase 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Soporte a Pruebas en Entorno Cliente.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43,52</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855097215"/>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Otras actividades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Otras actividades de la fase 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Soporte a Pruebas en Entorno Cliente.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51,2</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43,52</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221186570"/>
                  </a:ext>
                </a:extLst>
              </a:tr>
            </a:tbl>
          </a:graphicData>
        </a:graphic>
      </p:graphicFrame>
      <p:sp>
        <p:nvSpPr>
          <p:cNvPr id="8" name="CuadroTexto 7">
            <a:extLst>
              <a:ext uri="{FF2B5EF4-FFF2-40B4-BE49-F238E27FC236}">
                <a16:creationId xmlns:a16="http://schemas.microsoft.com/office/drawing/2014/main" id="{9E4375F2-7081-4CD4-B720-85228311F7AD}"/>
              </a:ext>
            </a:extLst>
          </p:cNvPr>
          <p:cNvSpPr txBox="1"/>
          <p:nvPr/>
        </p:nvSpPr>
        <p:spPr>
          <a:xfrm>
            <a:off x="10394322" y="1795630"/>
            <a:ext cx="1518364" cy="369332"/>
          </a:xfrm>
          <a:prstGeom prst="rect">
            <a:avLst/>
          </a:prstGeom>
          <a:noFill/>
        </p:spPr>
        <p:txBody>
          <a:bodyPr wrap="none" rtlCol="0">
            <a:spAutoFit/>
          </a:bodyPr>
          <a:lstStyle/>
          <a:p>
            <a:r>
              <a:rPr lang="es-ES" dirty="0"/>
              <a:t>Mantenemos</a:t>
            </a:r>
          </a:p>
        </p:txBody>
      </p:sp>
    </p:spTree>
    <p:extLst>
      <p:ext uri="{BB962C8B-B14F-4D97-AF65-F5344CB8AC3E}">
        <p14:creationId xmlns:p14="http://schemas.microsoft.com/office/powerpoint/2010/main" val="240374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C2F983F8-1D77-4CCF-8DFF-D5ED5A7EDB3B}"/>
              </a:ext>
            </a:extLst>
          </p:cNvPr>
          <p:cNvSpPr txBox="1">
            <a:spLocks/>
          </p:cNvSpPr>
          <p:nvPr/>
        </p:nvSpPr>
        <p:spPr>
          <a:xfrm>
            <a:off x="711024" y="337100"/>
            <a:ext cx="10758734" cy="304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3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s-ES" dirty="0">
                <a:solidFill>
                  <a:srgbClr val="EB0000"/>
                </a:solidFill>
                <a:latin typeface="Arial"/>
              </a:rPr>
              <a:t>Implantación SW – Solicitar aprovisionamiento datos en PRE</a:t>
            </a:r>
            <a:endParaRPr kumimoji="0" lang="es-ES" sz="1300" b="0" i="0" u="none" strike="noStrike" kern="1200" cap="none" spc="0" normalizeH="0" baseline="0" noProof="0" dirty="0">
              <a:ln>
                <a:noFill/>
              </a:ln>
              <a:solidFill>
                <a:srgbClr val="EB0000"/>
              </a:solidFill>
              <a:effectLst/>
              <a:uLnTx/>
              <a:uFillTx/>
              <a:latin typeface="Arial"/>
              <a:ea typeface="+mn-ea"/>
              <a:cs typeface="+mn-cs"/>
            </a:endParaRPr>
          </a:p>
        </p:txBody>
      </p:sp>
      <p:pic>
        <p:nvPicPr>
          <p:cNvPr id="3" name="Imagen 2">
            <a:extLst>
              <a:ext uri="{FF2B5EF4-FFF2-40B4-BE49-F238E27FC236}">
                <a16:creationId xmlns:a16="http://schemas.microsoft.com/office/drawing/2014/main" id="{8546EF2A-F433-4A65-B56D-5229E9A7AA87}"/>
              </a:ext>
            </a:extLst>
          </p:cNvPr>
          <p:cNvPicPr>
            <a:picLocks noChangeAspect="1"/>
          </p:cNvPicPr>
          <p:nvPr/>
        </p:nvPicPr>
        <p:blipFill>
          <a:blip r:embed="rId2"/>
          <a:stretch>
            <a:fillRect/>
          </a:stretch>
        </p:blipFill>
        <p:spPr>
          <a:xfrm>
            <a:off x="6225677" y="479788"/>
            <a:ext cx="5268974" cy="608783"/>
          </a:xfrm>
          <a:prstGeom prst="rect">
            <a:avLst/>
          </a:prstGeom>
        </p:spPr>
      </p:pic>
      <p:graphicFrame>
        <p:nvGraphicFramePr>
          <p:cNvPr id="8" name="Tabla 7">
            <a:extLst>
              <a:ext uri="{FF2B5EF4-FFF2-40B4-BE49-F238E27FC236}">
                <a16:creationId xmlns:a16="http://schemas.microsoft.com/office/drawing/2014/main" id="{63B10E7C-8775-4849-A239-CEECEABCF354}"/>
              </a:ext>
            </a:extLst>
          </p:cNvPr>
          <p:cNvGraphicFramePr>
            <a:graphicFrameLocks noGrp="1"/>
          </p:cNvGraphicFramePr>
          <p:nvPr>
            <p:extLst>
              <p:ext uri="{D42A27DB-BD31-4B8C-83A1-F6EECF244321}">
                <p14:modId xmlns:p14="http://schemas.microsoft.com/office/powerpoint/2010/main" val="2422523993"/>
              </p:ext>
            </p:extLst>
          </p:nvPr>
        </p:nvGraphicFramePr>
        <p:xfrm>
          <a:off x="994954" y="1782227"/>
          <a:ext cx="10515601" cy="1245564"/>
        </p:xfrm>
        <a:graphic>
          <a:graphicData uri="http://schemas.openxmlformats.org/drawingml/2006/table">
            <a:tbl>
              <a:tblPr/>
              <a:tblGrid>
                <a:gridCol w="637197">
                  <a:extLst>
                    <a:ext uri="{9D8B030D-6E8A-4147-A177-3AD203B41FA5}">
                      <a16:colId xmlns:a16="http://schemas.microsoft.com/office/drawing/2014/main" val="609946141"/>
                    </a:ext>
                  </a:extLst>
                </a:gridCol>
                <a:gridCol w="216721">
                  <a:extLst>
                    <a:ext uri="{9D8B030D-6E8A-4147-A177-3AD203B41FA5}">
                      <a16:colId xmlns:a16="http://schemas.microsoft.com/office/drawing/2014/main" val="3538646384"/>
                    </a:ext>
                  </a:extLst>
                </a:gridCol>
                <a:gridCol w="837247">
                  <a:extLst>
                    <a:ext uri="{9D8B030D-6E8A-4147-A177-3AD203B41FA5}">
                      <a16:colId xmlns:a16="http://schemas.microsoft.com/office/drawing/2014/main" val="1699503591"/>
                    </a:ext>
                  </a:extLst>
                </a:gridCol>
                <a:gridCol w="207460">
                  <a:extLst>
                    <a:ext uri="{9D8B030D-6E8A-4147-A177-3AD203B41FA5}">
                      <a16:colId xmlns:a16="http://schemas.microsoft.com/office/drawing/2014/main" val="1984514359"/>
                    </a:ext>
                  </a:extLst>
                </a:gridCol>
                <a:gridCol w="1941228">
                  <a:extLst>
                    <a:ext uri="{9D8B030D-6E8A-4147-A177-3AD203B41FA5}">
                      <a16:colId xmlns:a16="http://schemas.microsoft.com/office/drawing/2014/main" val="3395069812"/>
                    </a:ext>
                  </a:extLst>
                </a:gridCol>
                <a:gridCol w="207460">
                  <a:extLst>
                    <a:ext uri="{9D8B030D-6E8A-4147-A177-3AD203B41FA5}">
                      <a16:colId xmlns:a16="http://schemas.microsoft.com/office/drawing/2014/main" val="1378320586"/>
                    </a:ext>
                  </a:extLst>
                </a:gridCol>
                <a:gridCol w="1750439">
                  <a:extLst>
                    <a:ext uri="{9D8B030D-6E8A-4147-A177-3AD203B41FA5}">
                      <a16:colId xmlns:a16="http://schemas.microsoft.com/office/drawing/2014/main" val="199497362"/>
                    </a:ext>
                  </a:extLst>
                </a:gridCol>
                <a:gridCol w="185231">
                  <a:extLst>
                    <a:ext uri="{9D8B030D-6E8A-4147-A177-3AD203B41FA5}">
                      <a16:colId xmlns:a16="http://schemas.microsoft.com/office/drawing/2014/main" val="81297352"/>
                    </a:ext>
                  </a:extLst>
                </a:gridCol>
                <a:gridCol w="577923">
                  <a:extLst>
                    <a:ext uri="{9D8B030D-6E8A-4147-A177-3AD203B41FA5}">
                      <a16:colId xmlns:a16="http://schemas.microsoft.com/office/drawing/2014/main" val="877598825"/>
                    </a:ext>
                  </a:extLst>
                </a:gridCol>
                <a:gridCol w="194493">
                  <a:extLst>
                    <a:ext uri="{9D8B030D-6E8A-4147-A177-3AD203B41FA5}">
                      <a16:colId xmlns:a16="http://schemas.microsoft.com/office/drawing/2014/main" val="3576223384"/>
                    </a:ext>
                  </a:extLst>
                </a:gridCol>
                <a:gridCol w="340826">
                  <a:extLst>
                    <a:ext uri="{9D8B030D-6E8A-4147-A177-3AD203B41FA5}">
                      <a16:colId xmlns:a16="http://schemas.microsoft.com/office/drawing/2014/main" val="2667503132"/>
                    </a:ext>
                  </a:extLst>
                </a:gridCol>
                <a:gridCol w="194493">
                  <a:extLst>
                    <a:ext uri="{9D8B030D-6E8A-4147-A177-3AD203B41FA5}">
                      <a16:colId xmlns:a16="http://schemas.microsoft.com/office/drawing/2014/main" val="2802050978"/>
                    </a:ext>
                  </a:extLst>
                </a:gridCol>
                <a:gridCol w="616822">
                  <a:extLst>
                    <a:ext uri="{9D8B030D-6E8A-4147-A177-3AD203B41FA5}">
                      <a16:colId xmlns:a16="http://schemas.microsoft.com/office/drawing/2014/main" val="947440973"/>
                    </a:ext>
                  </a:extLst>
                </a:gridCol>
                <a:gridCol w="185231">
                  <a:extLst>
                    <a:ext uri="{9D8B030D-6E8A-4147-A177-3AD203B41FA5}">
                      <a16:colId xmlns:a16="http://schemas.microsoft.com/office/drawing/2014/main" val="974501024"/>
                    </a:ext>
                  </a:extLst>
                </a:gridCol>
                <a:gridCol w="637197">
                  <a:extLst>
                    <a:ext uri="{9D8B030D-6E8A-4147-A177-3AD203B41FA5}">
                      <a16:colId xmlns:a16="http://schemas.microsoft.com/office/drawing/2014/main" val="1077152224"/>
                    </a:ext>
                  </a:extLst>
                </a:gridCol>
                <a:gridCol w="200050">
                  <a:extLst>
                    <a:ext uri="{9D8B030D-6E8A-4147-A177-3AD203B41FA5}">
                      <a16:colId xmlns:a16="http://schemas.microsoft.com/office/drawing/2014/main" val="1585770667"/>
                    </a:ext>
                  </a:extLst>
                </a:gridCol>
                <a:gridCol w="918749">
                  <a:extLst>
                    <a:ext uri="{9D8B030D-6E8A-4147-A177-3AD203B41FA5}">
                      <a16:colId xmlns:a16="http://schemas.microsoft.com/office/drawing/2014/main" val="3915270496"/>
                    </a:ext>
                  </a:extLst>
                </a:gridCol>
                <a:gridCol w="666834">
                  <a:extLst>
                    <a:ext uri="{9D8B030D-6E8A-4147-A177-3AD203B41FA5}">
                      <a16:colId xmlns:a16="http://schemas.microsoft.com/office/drawing/2014/main" val="492394874"/>
                    </a:ext>
                  </a:extLst>
                </a:gridCol>
              </a:tblGrid>
              <a:tr h="592893">
                <a:tc>
                  <a:txBody>
                    <a:bodyPr/>
                    <a:lstStyle/>
                    <a:p>
                      <a:pPr algn="ctr" fontAlgn="b"/>
                      <a:r>
                        <a:rPr lang="es-ES" sz="900" b="1" i="0" u="none" strike="noStrike">
                          <a:solidFill>
                            <a:srgbClr val="FFFFFF"/>
                          </a:solidFill>
                          <a:effectLst/>
                          <a:latin typeface="Calibri" panose="020F0502020204030204" pitchFamily="34" charset="0"/>
                        </a:rPr>
                        <a:t>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ID_DOMINIO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TECNOLOGIA</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ID_OBJ_MODIF_COMPL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ID_TIPO_MODIF</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ID_OBJ_MODIF_VAL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900" b="1" i="0" u="none" strike="noStrike">
                          <a:solidFill>
                            <a:srgbClr val="FFFFFF"/>
                          </a:solidFill>
                          <a:effectLst/>
                          <a:latin typeface="Calibri" panose="020F0502020204030204" pitchFamily="34" charset="0"/>
                        </a:rPr>
                        <a:t>CALIBRACION</a:t>
                      </a:r>
                    </a:p>
                  </a:txBody>
                  <a:tcPr marL="5562" marR="5562" marT="5562" marB="0" anchor="ctr">
                    <a:lnL>
                      <a:noFill/>
                    </a:lnL>
                    <a:lnR>
                      <a:noFill/>
                    </a:lnR>
                    <a:lnT>
                      <a:noFill/>
                    </a:lnT>
                    <a:lnB>
                      <a:noFill/>
                    </a:lnB>
                    <a:solidFill>
                      <a:srgbClr val="262626"/>
                    </a:solidFill>
                  </a:tcPr>
                </a:tc>
                <a:extLst>
                  <a:ext uri="{0D108BD9-81ED-4DB2-BD59-A6C34878D82A}">
                    <a16:rowId xmlns:a16="http://schemas.microsoft.com/office/drawing/2014/main" val="2050431854"/>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8</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dirty="0">
                          <a:solidFill>
                            <a:srgbClr val="000000"/>
                          </a:solidFill>
                          <a:effectLst/>
                          <a:latin typeface="Calibri" panose="020F0502020204030204" pitchFamily="34" charset="0"/>
                        </a:rPr>
                        <a:t>Implantación SW</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57</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Solicitar aprovisionamiento datos en PRE</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569</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Gestionar configuraciones entorno PRE</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Genérico</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dirty="0">
                          <a:solidFill>
                            <a:srgbClr val="000000"/>
                          </a:solidFill>
                          <a:effectLst/>
                          <a:latin typeface="Calibri" panose="020F0502020204030204" pitchFamily="34" charset="0"/>
                        </a:rPr>
                        <a:t>18.4</a:t>
                      </a:r>
                    </a:p>
                  </a:txBody>
                  <a:tcPr marL="5562" marR="5562" marT="5562" marB="0" anchor="ctr">
                    <a:lnL>
                      <a:noFill/>
                    </a:lnL>
                    <a:lnR>
                      <a:noFill/>
                    </a:lnR>
                    <a:lnT>
                      <a:noFill/>
                    </a:lnT>
                    <a:lnB>
                      <a:noFill/>
                    </a:lnB>
                  </a:tcPr>
                </a:tc>
                <a:extLst>
                  <a:ext uri="{0D108BD9-81ED-4DB2-BD59-A6C34878D82A}">
                    <a16:rowId xmlns:a16="http://schemas.microsoft.com/office/drawing/2014/main" val="3819978376"/>
                  </a:ext>
                </a:extLst>
              </a:tr>
            </a:tbl>
          </a:graphicData>
        </a:graphic>
      </p:graphicFrame>
      <p:graphicFrame>
        <p:nvGraphicFramePr>
          <p:cNvPr id="10" name="Tabla 9">
            <a:extLst>
              <a:ext uri="{FF2B5EF4-FFF2-40B4-BE49-F238E27FC236}">
                <a16:creationId xmlns:a16="http://schemas.microsoft.com/office/drawing/2014/main" id="{09A155FA-B8A6-41CC-95DC-81C1D7A2BFD7}"/>
              </a:ext>
            </a:extLst>
          </p:cNvPr>
          <p:cNvGraphicFramePr>
            <a:graphicFrameLocks noGrp="1"/>
          </p:cNvGraphicFramePr>
          <p:nvPr>
            <p:extLst>
              <p:ext uri="{D42A27DB-BD31-4B8C-83A1-F6EECF244321}">
                <p14:modId xmlns:p14="http://schemas.microsoft.com/office/powerpoint/2010/main" val="200004919"/>
              </p:ext>
            </p:extLst>
          </p:nvPr>
        </p:nvGraphicFramePr>
        <p:xfrm>
          <a:off x="740229" y="3843969"/>
          <a:ext cx="11075128" cy="2068974"/>
        </p:xfrm>
        <a:graphic>
          <a:graphicData uri="http://schemas.openxmlformats.org/drawingml/2006/table">
            <a:tbl>
              <a:tblPr/>
              <a:tblGrid>
                <a:gridCol w="325022">
                  <a:extLst>
                    <a:ext uri="{9D8B030D-6E8A-4147-A177-3AD203B41FA5}">
                      <a16:colId xmlns:a16="http://schemas.microsoft.com/office/drawing/2014/main" val="2230313673"/>
                    </a:ext>
                  </a:extLst>
                </a:gridCol>
                <a:gridCol w="509999">
                  <a:extLst>
                    <a:ext uri="{9D8B030D-6E8A-4147-A177-3AD203B41FA5}">
                      <a16:colId xmlns:a16="http://schemas.microsoft.com/office/drawing/2014/main" val="1384044315"/>
                    </a:ext>
                  </a:extLst>
                </a:gridCol>
                <a:gridCol w="550758">
                  <a:extLst>
                    <a:ext uri="{9D8B030D-6E8A-4147-A177-3AD203B41FA5}">
                      <a16:colId xmlns:a16="http://schemas.microsoft.com/office/drawing/2014/main" val="2489656122"/>
                    </a:ext>
                  </a:extLst>
                </a:gridCol>
                <a:gridCol w="906087">
                  <a:extLst>
                    <a:ext uri="{9D8B030D-6E8A-4147-A177-3AD203B41FA5}">
                      <a16:colId xmlns:a16="http://schemas.microsoft.com/office/drawing/2014/main" val="4222736048"/>
                    </a:ext>
                  </a:extLst>
                </a:gridCol>
                <a:gridCol w="1003801">
                  <a:extLst>
                    <a:ext uri="{9D8B030D-6E8A-4147-A177-3AD203B41FA5}">
                      <a16:colId xmlns:a16="http://schemas.microsoft.com/office/drawing/2014/main" val="93273585"/>
                    </a:ext>
                  </a:extLst>
                </a:gridCol>
                <a:gridCol w="408627">
                  <a:extLst>
                    <a:ext uri="{9D8B030D-6E8A-4147-A177-3AD203B41FA5}">
                      <a16:colId xmlns:a16="http://schemas.microsoft.com/office/drawing/2014/main" val="2957869603"/>
                    </a:ext>
                  </a:extLst>
                </a:gridCol>
                <a:gridCol w="515226">
                  <a:extLst>
                    <a:ext uri="{9D8B030D-6E8A-4147-A177-3AD203B41FA5}">
                      <a16:colId xmlns:a16="http://schemas.microsoft.com/office/drawing/2014/main" val="3950068803"/>
                    </a:ext>
                  </a:extLst>
                </a:gridCol>
                <a:gridCol w="621824">
                  <a:extLst>
                    <a:ext uri="{9D8B030D-6E8A-4147-A177-3AD203B41FA5}">
                      <a16:colId xmlns:a16="http://schemas.microsoft.com/office/drawing/2014/main" val="909501522"/>
                    </a:ext>
                  </a:extLst>
                </a:gridCol>
                <a:gridCol w="532992">
                  <a:extLst>
                    <a:ext uri="{9D8B030D-6E8A-4147-A177-3AD203B41FA5}">
                      <a16:colId xmlns:a16="http://schemas.microsoft.com/office/drawing/2014/main" val="231865300"/>
                    </a:ext>
                  </a:extLst>
                </a:gridCol>
                <a:gridCol w="746189">
                  <a:extLst>
                    <a:ext uri="{9D8B030D-6E8A-4147-A177-3AD203B41FA5}">
                      <a16:colId xmlns:a16="http://schemas.microsoft.com/office/drawing/2014/main" val="218050176"/>
                    </a:ext>
                  </a:extLst>
                </a:gridCol>
                <a:gridCol w="1003801">
                  <a:extLst>
                    <a:ext uri="{9D8B030D-6E8A-4147-A177-3AD203B41FA5}">
                      <a16:colId xmlns:a16="http://schemas.microsoft.com/office/drawing/2014/main" val="3065684693"/>
                    </a:ext>
                  </a:extLst>
                </a:gridCol>
                <a:gridCol w="603076">
                  <a:extLst>
                    <a:ext uri="{9D8B030D-6E8A-4147-A177-3AD203B41FA5}">
                      <a16:colId xmlns:a16="http://schemas.microsoft.com/office/drawing/2014/main" val="1888112425"/>
                    </a:ext>
                  </a:extLst>
                </a:gridCol>
                <a:gridCol w="947980">
                  <a:extLst>
                    <a:ext uri="{9D8B030D-6E8A-4147-A177-3AD203B41FA5}">
                      <a16:colId xmlns:a16="http://schemas.microsoft.com/office/drawing/2014/main" val="2179701078"/>
                    </a:ext>
                  </a:extLst>
                </a:gridCol>
                <a:gridCol w="1354258">
                  <a:extLst>
                    <a:ext uri="{9D8B030D-6E8A-4147-A177-3AD203B41FA5}">
                      <a16:colId xmlns:a16="http://schemas.microsoft.com/office/drawing/2014/main" val="1227213518"/>
                    </a:ext>
                  </a:extLst>
                </a:gridCol>
                <a:gridCol w="1045488">
                  <a:extLst>
                    <a:ext uri="{9D8B030D-6E8A-4147-A177-3AD203B41FA5}">
                      <a16:colId xmlns:a16="http://schemas.microsoft.com/office/drawing/2014/main" val="2914876089"/>
                    </a:ext>
                  </a:extLst>
                </a:gridCol>
              </a:tblGrid>
              <a:tr h="77169">
                <a:tc>
                  <a:txBody>
                    <a:bodyPr/>
                    <a:lstStyle/>
                    <a:p>
                      <a:pPr algn="ctr" fontAlgn="b"/>
                      <a:r>
                        <a:rPr lang="es-ES" sz="900" b="1" i="0" u="none" strike="noStrike">
                          <a:solidFill>
                            <a:srgbClr val="FFFFFF"/>
                          </a:solidFill>
                          <a:effectLst/>
                          <a:latin typeface="Calibri" panose="020F0502020204030204" pitchFamily="34" charset="0"/>
                        </a:rPr>
                        <a:t>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NOMBRE_OBJETO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DETALLE_LINEA_ESTIMACION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CANTIDAD_OBJ_LINEA_ESTIMACION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ESFUERZO_UNITARIO_LINEA_ESTIMACION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ESFUERZO_CORREGIDO_LINEA_ESTIMACION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JUSTIFICACION_AJUSTE_RESP_LINEA_ESTIMACION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ESFUERZO_FINAL_LINEA_ESTIMACION</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610019630"/>
                  </a:ext>
                </a:extLst>
              </a:tr>
              <a:tr h="275494">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Solicitar aprovisionamiento datos en PRE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Solicitar aprovisionamiento datos en PRE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Soporte de dos semanas a las pruebas en entorno cliente (1 semana en CER y 1 semana en PRE)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Es un proyecto muy sencillo, se reducen un poco las horas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87315514"/>
                  </a:ext>
                </a:extLst>
              </a:tr>
              <a:tr h="275494">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Implantación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Solicitar aprovisionamiento datos en PRE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gridSpan="2">
                  <a:txBody>
                    <a:bodyPr/>
                    <a:lstStyle/>
                    <a:p>
                      <a:pPr algn="ctr" fontAlgn="b"/>
                      <a:r>
                        <a:rPr lang="es-ES" sz="900" b="0" i="0" u="none" strike="noStrike">
                          <a:solidFill>
                            <a:srgbClr val="000000"/>
                          </a:solidFill>
                          <a:effectLst/>
                          <a:latin typeface="Calibri" panose="020F0502020204030204" pitchFamily="34" charset="0"/>
                        </a:rPr>
                        <a:t>Gestionar configuraciones entorno PRE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endParaRPr lang="es-ES"/>
                    </a:p>
                  </a:txBody>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8,7</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20,00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899866275"/>
                  </a:ext>
                </a:extLst>
              </a:tr>
            </a:tbl>
          </a:graphicData>
        </a:graphic>
      </p:graphicFrame>
      <p:sp>
        <p:nvSpPr>
          <p:cNvPr id="2" name="CuadroTexto 1">
            <a:extLst>
              <a:ext uri="{FF2B5EF4-FFF2-40B4-BE49-F238E27FC236}">
                <a16:creationId xmlns:a16="http://schemas.microsoft.com/office/drawing/2014/main" id="{944EFCEB-2421-4AA0-B0A2-AFFDD88E9A47}"/>
              </a:ext>
            </a:extLst>
          </p:cNvPr>
          <p:cNvSpPr txBox="1"/>
          <p:nvPr/>
        </p:nvSpPr>
        <p:spPr>
          <a:xfrm>
            <a:off x="10811244" y="1273412"/>
            <a:ext cx="1317027" cy="369332"/>
          </a:xfrm>
          <a:prstGeom prst="rect">
            <a:avLst/>
          </a:prstGeom>
          <a:noFill/>
        </p:spPr>
        <p:txBody>
          <a:bodyPr wrap="none" rtlCol="0">
            <a:spAutoFit/>
          </a:bodyPr>
          <a:lstStyle/>
          <a:p>
            <a:r>
              <a:rPr lang="es-ES" dirty="0"/>
              <a:t>mantenerlo</a:t>
            </a:r>
          </a:p>
        </p:txBody>
      </p:sp>
    </p:spTree>
    <p:extLst>
      <p:ext uri="{BB962C8B-B14F-4D97-AF65-F5344CB8AC3E}">
        <p14:creationId xmlns:p14="http://schemas.microsoft.com/office/powerpoint/2010/main" val="16223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C2F983F8-1D77-4CCF-8DFF-D5ED5A7EDB3B}"/>
              </a:ext>
            </a:extLst>
          </p:cNvPr>
          <p:cNvSpPr txBox="1">
            <a:spLocks/>
          </p:cNvSpPr>
          <p:nvPr/>
        </p:nvSpPr>
        <p:spPr>
          <a:xfrm>
            <a:off x="711024" y="337100"/>
            <a:ext cx="10758734" cy="304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3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s-ES" dirty="0">
                <a:solidFill>
                  <a:srgbClr val="EB0000"/>
                </a:solidFill>
                <a:latin typeface="Arial"/>
              </a:rPr>
              <a:t>Oferta - Oferta</a:t>
            </a:r>
            <a:endParaRPr kumimoji="0" lang="es-ES" sz="1300" b="0" i="0" u="none" strike="noStrike" kern="1200" cap="none" spc="0" normalizeH="0" baseline="0" noProof="0" dirty="0">
              <a:ln>
                <a:noFill/>
              </a:ln>
              <a:solidFill>
                <a:srgbClr val="EB0000"/>
              </a:solidFill>
              <a:effectLst/>
              <a:uLnTx/>
              <a:uFillTx/>
              <a:latin typeface="Arial"/>
              <a:ea typeface="+mn-ea"/>
              <a:cs typeface="+mn-cs"/>
            </a:endParaRPr>
          </a:p>
        </p:txBody>
      </p:sp>
      <p:pic>
        <p:nvPicPr>
          <p:cNvPr id="4" name="Imagen 3">
            <a:extLst>
              <a:ext uri="{FF2B5EF4-FFF2-40B4-BE49-F238E27FC236}">
                <a16:creationId xmlns:a16="http://schemas.microsoft.com/office/drawing/2014/main" id="{35FDDB92-34E9-4DD7-AFF9-79B2CD3DAA47}"/>
              </a:ext>
            </a:extLst>
          </p:cNvPr>
          <p:cNvPicPr>
            <a:picLocks noChangeAspect="1"/>
          </p:cNvPicPr>
          <p:nvPr/>
        </p:nvPicPr>
        <p:blipFill>
          <a:blip r:embed="rId2"/>
          <a:stretch>
            <a:fillRect/>
          </a:stretch>
        </p:blipFill>
        <p:spPr>
          <a:xfrm>
            <a:off x="7068911" y="256766"/>
            <a:ext cx="4543625" cy="457337"/>
          </a:xfrm>
          <a:prstGeom prst="rect">
            <a:avLst/>
          </a:prstGeom>
        </p:spPr>
      </p:pic>
      <p:graphicFrame>
        <p:nvGraphicFramePr>
          <p:cNvPr id="11" name="Tabla 10">
            <a:extLst>
              <a:ext uri="{FF2B5EF4-FFF2-40B4-BE49-F238E27FC236}">
                <a16:creationId xmlns:a16="http://schemas.microsoft.com/office/drawing/2014/main" id="{135C9385-20EA-4699-B0AA-AEA710B2E619}"/>
              </a:ext>
            </a:extLst>
          </p:cNvPr>
          <p:cNvGraphicFramePr>
            <a:graphicFrameLocks noGrp="1"/>
          </p:cNvGraphicFramePr>
          <p:nvPr>
            <p:extLst>
              <p:ext uri="{D42A27DB-BD31-4B8C-83A1-F6EECF244321}">
                <p14:modId xmlns:p14="http://schemas.microsoft.com/office/powerpoint/2010/main" val="2472924318"/>
              </p:ext>
            </p:extLst>
          </p:nvPr>
        </p:nvGraphicFramePr>
        <p:xfrm>
          <a:off x="374467" y="4900693"/>
          <a:ext cx="11199222" cy="1112712"/>
        </p:xfrm>
        <a:graphic>
          <a:graphicData uri="http://schemas.openxmlformats.org/drawingml/2006/table">
            <a:tbl>
              <a:tblPr/>
              <a:tblGrid>
                <a:gridCol w="328664">
                  <a:extLst>
                    <a:ext uri="{9D8B030D-6E8A-4147-A177-3AD203B41FA5}">
                      <a16:colId xmlns:a16="http://schemas.microsoft.com/office/drawing/2014/main" val="1828571657"/>
                    </a:ext>
                  </a:extLst>
                </a:gridCol>
                <a:gridCol w="432742">
                  <a:extLst>
                    <a:ext uri="{9D8B030D-6E8A-4147-A177-3AD203B41FA5}">
                      <a16:colId xmlns:a16="http://schemas.microsoft.com/office/drawing/2014/main" val="1217884095"/>
                    </a:ext>
                  </a:extLst>
                </a:gridCol>
                <a:gridCol w="372487">
                  <a:extLst>
                    <a:ext uri="{9D8B030D-6E8A-4147-A177-3AD203B41FA5}">
                      <a16:colId xmlns:a16="http://schemas.microsoft.com/office/drawing/2014/main" val="889256876"/>
                    </a:ext>
                  </a:extLst>
                </a:gridCol>
                <a:gridCol w="542295">
                  <a:extLst>
                    <a:ext uri="{9D8B030D-6E8A-4147-A177-3AD203B41FA5}">
                      <a16:colId xmlns:a16="http://schemas.microsoft.com/office/drawing/2014/main" val="988461711"/>
                    </a:ext>
                  </a:extLst>
                </a:gridCol>
                <a:gridCol w="832615">
                  <a:extLst>
                    <a:ext uri="{9D8B030D-6E8A-4147-A177-3AD203B41FA5}">
                      <a16:colId xmlns:a16="http://schemas.microsoft.com/office/drawing/2014/main" val="2375716383"/>
                    </a:ext>
                  </a:extLst>
                </a:gridCol>
                <a:gridCol w="328664">
                  <a:extLst>
                    <a:ext uri="{9D8B030D-6E8A-4147-A177-3AD203B41FA5}">
                      <a16:colId xmlns:a16="http://schemas.microsoft.com/office/drawing/2014/main" val="3942633577"/>
                    </a:ext>
                  </a:extLst>
                </a:gridCol>
                <a:gridCol w="454651">
                  <a:extLst>
                    <a:ext uri="{9D8B030D-6E8A-4147-A177-3AD203B41FA5}">
                      <a16:colId xmlns:a16="http://schemas.microsoft.com/office/drawing/2014/main" val="3285091128"/>
                    </a:ext>
                  </a:extLst>
                </a:gridCol>
                <a:gridCol w="465608">
                  <a:extLst>
                    <a:ext uri="{9D8B030D-6E8A-4147-A177-3AD203B41FA5}">
                      <a16:colId xmlns:a16="http://schemas.microsoft.com/office/drawing/2014/main" val="1142816759"/>
                    </a:ext>
                  </a:extLst>
                </a:gridCol>
                <a:gridCol w="668284">
                  <a:extLst>
                    <a:ext uri="{9D8B030D-6E8A-4147-A177-3AD203B41FA5}">
                      <a16:colId xmlns:a16="http://schemas.microsoft.com/office/drawing/2014/main" val="3500811259"/>
                    </a:ext>
                  </a:extLst>
                </a:gridCol>
                <a:gridCol w="1013379">
                  <a:extLst>
                    <a:ext uri="{9D8B030D-6E8A-4147-A177-3AD203B41FA5}">
                      <a16:colId xmlns:a16="http://schemas.microsoft.com/office/drawing/2014/main" val="1582053708"/>
                    </a:ext>
                  </a:extLst>
                </a:gridCol>
                <a:gridCol w="1162648">
                  <a:extLst>
                    <a:ext uri="{9D8B030D-6E8A-4147-A177-3AD203B41FA5}">
                      <a16:colId xmlns:a16="http://schemas.microsoft.com/office/drawing/2014/main" val="2200903694"/>
                    </a:ext>
                  </a:extLst>
                </a:gridCol>
                <a:gridCol w="1211948">
                  <a:extLst>
                    <a:ext uri="{9D8B030D-6E8A-4147-A177-3AD203B41FA5}">
                      <a16:colId xmlns:a16="http://schemas.microsoft.com/office/drawing/2014/main" val="2489798445"/>
                    </a:ext>
                  </a:extLst>
                </a:gridCol>
                <a:gridCol w="958602">
                  <a:extLst>
                    <a:ext uri="{9D8B030D-6E8A-4147-A177-3AD203B41FA5}">
                      <a16:colId xmlns:a16="http://schemas.microsoft.com/office/drawing/2014/main" val="2839564090"/>
                    </a:ext>
                  </a:extLst>
                </a:gridCol>
                <a:gridCol w="1369432">
                  <a:extLst>
                    <a:ext uri="{9D8B030D-6E8A-4147-A177-3AD203B41FA5}">
                      <a16:colId xmlns:a16="http://schemas.microsoft.com/office/drawing/2014/main" val="3159536393"/>
                    </a:ext>
                  </a:extLst>
                </a:gridCol>
                <a:gridCol w="1057203">
                  <a:extLst>
                    <a:ext uri="{9D8B030D-6E8A-4147-A177-3AD203B41FA5}">
                      <a16:colId xmlns:a16="http://schemas.microsoft.com/office/drawing/2014/main" val="676416813"/>
                    </a:ext>
                  </a:extLst>
                </a:gridCol>
              </a:tblGrid>
              <a:tr h="77169">
                <a:tc>
                  <a:txBody>
                    <a:bodyPr/>
                    <a:lstStyle/>
                    <a:p>
                      <a:pPr algn="ctr" fontAlgn="b"/>
                      <a:r>
                        <a:rPr lang="es-ES" sz="900" b="1" i="0" u="none" strike="noStrike">
                          <a:solidFill>
                            <a:srgbClr val="FFFFFF"/>
                          </a:solidFill>
                          <a:effectLst/>
                          <a:latin typeface="Calibri" panose="020F0502020204030204" pitchFamily="34" charset="0"/>
                        </a:rPr>
                        <a:t>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NOMBRE_OBJETO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DETALLE_LINEA_ESTIMACION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CANTIDAD_OBJ_LINEA_ESTIMACION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ESFUERZO_UNITARIO_LINEA_ESTIMACION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ESFUERZO_CORREGIDO_LINEA_ESTIMACION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JUSTIFICACION_AJUSTE_RESP_LINEA_ESTIMACION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ESFUERZO_FINAL_LINEA_ESTIMACION</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062760008"/>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Muy baja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88456903"/>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Muy baja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-8</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16,92</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439571382"/>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Muy baja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-8</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16,92</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772980207"/>
                  </a:ext>
                </a:extLst>
              </a:tr>
            </a:tbl>
          </a:graphicData>
        </a:graphic>
      </p:graphicFrame>
      <p:graphicFrame>
        <p:nvGraphicFramePr>
          <p:cNvPr id="15" name="Tabla 14">
            <a:extLst>
              <a:ext uri="{FF2B5EF4-FFF2-40B4-BE49-F238E27FC236}">
                <a16:creationId xmlns:a16="http://schemas.microsoft.com/office/drawing/2014/main" id="{F679A618-F0ED-4371-9A93-4714FC79AD32}"/>
              </a:ext>
            </a:extLst>
          </p:cNvPr>
          <p:cNvGraphicFramePr>
            <a:graphicFrameLocks noGrp="1"/>
          </p:cNvGraphicFramePr>
          <p:nvPr>
            <p:extLst>
              <p:ext uri="{D42A27DB-BD31-4B8C-83A1-F6EECF244321}">
                <p14:modId xmlns:p14="http://schemas.microsoft.com/office/powerpoint/2010/main" val="2058788928"/>
              </p:ext>
            </p:extLst>
          </p:nvPr>
        </p:nvGraphicFramePr>
        <p:xfrm>
          <a:off x="341812" y="821851"/>
          <a:ext cx="10515601" cy="3485055"/>
        </p:xfrm>
        <a:graphic>
          <a:graphicData uri="http://schemas.openxmlformats.org/drawingml/2006/table">
            <a:tbl>
              <a:tblPr/>
              <a:tblGrid>
                <a:gridCol w="637197">
                  <a:extLst>
                    <a:ext uri="{9D8B030D-6E8A-4147-A177-3AD203B41FA5}">
                      <a16:colId xmlns:a16="http://schemas.microsoft.com/office/drawing/2014/main" val="2230504098"/>
                    </a:ext>
                  </a:extLst>
                </a:gridCol>
                <a:gridCol w="216721">
                  <a:extLst>
                    <a:ext uri="{9D8B030D-6E8A-4147-A177-3AD203B41FA5}">
                      <a16:colId xmlns:a16="http://schemas.microsoft.com/office/drawing/2014/main" val="2766578791"/>
                    </a:ext>
                  </a:extLst>
                </a:gridCol>
                <a:gridCol w="837247">
                  <a:extLst>
                    <a:ext uri="{9D8B030D-6E8A-4147-A177-3AD203B41FA5}">
                      <a16:colId xmlns:a16="http://schemas.microsoft.com/office/drawing/2014/main" val="1667457489"/>
                    </a:ext>
                  </a:extLst>
                </a:gridCol>
                <a:gridCol w="207460">
                  <a:extLst>
                    <a:ext uri="{9D8B030D-6E8A-4147-A177-3AD203B41FA5}">
                      <a16:colId xmlns:a16="http://schemas.microsoft.com/office/drawing/2014/main" val="886566548"/>
                    </a:ext>
                  </a:extLst>
                </a:gridCol>
                <a:gridCol w="1941228">
                  <a:extLst>
                    <a:ext uri="{9D8B030D-6E8A-4147-A177-3AD203B41FA5}">
                      <a16:colId xmlns:a16="http://schemas.microsoft.com/office/drawing/2014/main" val="262479623"/>
                    </a:ext>
                  </a:extLst>
                </a:gridCol>
                <a:gridCol w="207460">
                  <a:extLst>
                    <a:ext uri="{9D8B030D-6E8A-4147-A177-3AD203B41FA5}">
                      <a16:colId xmlns:a16="http://schemas.microsoft.com/office/drawing/2014/main" val="835666249"/>
                    </a:ext>
                  </a:extLst>
                </a:gridCol>
                <a:gridCol w="1750439">
                  <a:extLst>
                    <a:ext uri="{9D8B030D-6E8A-4147-A177-3AD203B41FA5}">
                      <a16:colId xmlns:a16="http://schemas.microsoft.com/office/drawing/2014/main" val="959418938"/>
                    </a:ext>
                  </a:extLst>
                </a:gridCol>
                <a:gridCol w="185231">
                  <a:extLst>
                    <a:ext uri="{9D8B030D-6E8A-4147-A177-3AD203B41FA5}">
                      <a16:colId xmlns:a16="http://schemas.microsoft.com/office/drawing/2014/main" val="4053556765"/>
                    </a:ext>
                  </a:extLst>
                </a:gridCol>
                <a:gridCol w="577923">
                  <a:extLst>
                    <a:ext uri="{9D8B030D-6E8A-4147-A177-3AD203B41FA5}">
                      <a16:colId xmlns:a16="http://schemas.microsoft.com/office/drawing/2014/main" val="2989188129"/>
                    </a:ext>
                  </a:extLst>
                </a:gridCol>
                <a:gridCol w="194493">
                  <a:extLst>
                    <a:ext uri="{9D8B030D-6E8A-4147-A177-3AD203B41FA5}">
                      <a16:colId xmlns:a16="http://schemas.microsoft.com/office/drawing/2014/main" val="577000115"/>
                    </a:ext>
                  </a:extLst>
                </a:gridCol>
                <a:gridCol w="340826">
                  <a:extLst>
                    <a:ext uri="{9D8B030D-6E8A-4147-A177-3AD203B41FA5}">
                      <a16:colId xmlns:a16="http://schemas.microsoft.com/office/drawing/2014/main" val="3019373519"/>
                    </a:ext>
                  </a:extLst>
                </a:gridCol>
                <a:gridCol w="194493">
                  <a:extLst>
                    <a:ext uri="{9D8B030D-6E8A-4147-A177-3AD203B41FA5}">
                      <a16:colId xmlns:a16="http://schemas.microsoft.com/office/drawing/2014/main" val="852808127"/>
                    </a:ext>
                  </a:extLst>
                </a:gridCol>
                <a:gridCol w="616822">
                  <a:extLst>
                    <a:ext uri="{9D8B030D-6E8A-4147-A177-3AD203B41FA5}">
                      <a16:colId xmlns:a16="http://schemas.microsoft.com/office/drawing/2014/main" val="1834868237"/>
                    </a:ext>
                  </a:extLst>
                </a:gridCol>
                <a:gridCol w="185231">
                  <a:extLst>
                    <a:ext uri="{9D8B030D-6E8A-4147-A177-3AD203B41FA5}">
                      <a16:colId xmlns:a16="http://schemas.microsoft.com/office/drawing/2014/main" val="3111609756"/>
                    </a:ext>
                  </a:extLst>
                </a:gridCol>
                <a:gridCol w="637197">
                  <a:extLst>
                    <a:ext uri="{9D8B030D-6E8A-4147-A177-3AD203B41FA5}">
                      <a16:colId xmlns:a16="http://schemas.microsoft.com/office/drawing/2014/main" val="1864175304"/>
                    </a:ext>
                  </a:extLst>
                </a:gridCol>
                <a:gridCol w="200050">
                  <a:extLst>
                    <a:ext uri="{9D8B030D-6E8A-4147-A177-3AD203B41FA5}">
                      <a16:colId xmlns:a16="http://schemas.microsoft.com/office/drawing/2014/main" val="408560115"/>
                    </a:ext>
                  </a:extLst>
                </a:gridCol>
                <a:gridCol w="918749">
                  <a:extLst>
                    <a:ext uri="{9D8B030D-6E8A-4147-A177-3AD203B41FA5}">
                      <a16:colId xmlns:a16="http://schemas.microsoft.com/office/drawing/2014/main" val="2508522393"/>
                    </a:ext>
                  </a:extLst>
                </a:gridCol>
                <a:gridCol w="666834">
                  <a:extLst>
                    <a:ext uri="{9D8B030D-6E8A-4147-A177-3AD203B41FA5}">
                      <a16:colId xmlns:a16="http://schemas.microsoft.com/office/drawing/2014/main" val="3751668546"/>
                    </a:ext>
                  </a:extLst>
                </a:gridCol>
              </a:tblGrid>
              <a:tr h="592893">
                <a:tc>
                  <a:txBody>
                    <a:bodyPr/>
                    <a:lstStyle/>
                    <a:p>
                      <a:pPr algn="l" fontAlgn="b"/>
                      <a:r>
                        <a:rPr lang="es-ES" sz="600" b="1" i="0" u="none" strike="noStrike">
                          <a:solidFill>
                            <a:srgbClr val="FFFFFF"/>
                          </a:solidFill>
                          <a:effectLst/>
                          <a:latin typeface="Calibri" panose="020F0502020204030204" pitchFamily="34" charset="0"/>
                        </a:rPr>
                        <a:t>PROCESO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ID_SUBPROCESO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SUBPROCESO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ID_ACTIVIDAD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ACTIVIDAD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ID_OBJETO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OBJETO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ID_DOMINIO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TECNOLOGIA</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ID_OBJ_MODIF_TIPO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TIPO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ID_OBJ_MODIF_COMPL</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COMPLEJIDAD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ID_TIPO_MODIF</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MODIFICADOR</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ID_OBJ_MODIF_VAL</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VALOR_MODIFICADOR</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600" b="1" i="0" u="none" strike="noStrike">
                          <a:solidFill>
                            <a:srgbClr val="FFFFFF"/>
                          </a:solidFill>
                          <a:effectLst/>
                          <a:latin typeface="Calibri" panose="020F0502020204030204" pitchFamily="34" charset="0"/>
                        </a:rPr>
                        <a:t>CALIBRACION</a:t>
                      </a:r>
                    </a:p>
                  </a:txBody>
                  <a:tcPr marL="5562" marR="5562" marT="5562" marB="0" anchor="ctr">
                    <a:lnL>
                      <a:noFill/>
                    </a:lnL>
                    <a:lnR>
                      <a:noFill/>
                    </a:lnR>
                    <a:lnT>
                      <a:noFill/>
                    </a:lnT>
                    <a:lnB>
                      <a:noFill/>
                    </a:lnB>
                    <a:solidFill>
                      <a:srgbClr val="262626"/>
                    </a:solidFill>
                  </a:tcPr>
                </a:tc>
                <a:extLst>
                  <a:ext uri="{0D108BD9-81ED-4DB2-BD59-A6C34878D82A}">
                    <a16:rowId xmlns:a16="http://schemas.microsoft.com/office/drawing/2014/main" val="3034096573"/>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6</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6</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18.4</a:t>
                      </a:r>
                    </a:p>
                  </a:txBody>
                  <a:tcPr marL="5562" marR="5562" marT="5562" marB="0" anchor="b">
                    <a:lnL>
                      <a:noFill/>
                    </a:lnL>
                    <a:lnR>
                      <a:noFill/>
                    </a:lnR>
                    <a:lnT>
                      <a:noFill/>
                    </a:lnT>
                    <a:lnB>
                      <a:noFill/>
                    </a:lnB>
                  </a:tcPr>
                </a:tc>
                <a:extLst>
                  <a:ext uri="{0D108BD9-81ED-4DB2-BD59-A6C34878D82A}">
                    <a16:rowId xmlns:a16="http://schemas.microsoft.com/office/drawing/2014/main" val="3744001184"/>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pequeño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12.0</a:t>
                      </a:r>
                    </a:p>
                  </a:txBody>
                  <a:tcPr marL="5562" marR="5562" marT="5562" marB="0" anchor="b">
                    <a:lnL>
                      <a:noFill/>
                    </a:lnL>
                    <a:lnR>
                      <a:noFill/>
                    </a:lnR>
                    <a:lnT>
                      <a:noFill/>
                    </a:lnT>
                    <a:lnB>
                      <a:noFill/>
                    </a:lnB>
                  </a:tcPr>
                </a:tc>
                <a:extLst>
                  <a:ext uri="{0D108BD9-81ED-4DB2-BD59-A6C34878D82A}">
                    <a16:rowId xmlns:a16="http://schemas.microsoft.com/office/drawing/2014/main" val="2675917793"/>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pequeño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10.0</a:t>
                      </a:r>
                    </a:p>
                  </a:txBody>
                  <a:tcPr marL="5562" marR="5562" marT="5562" marB="0" anchor="b">
                    <a:lnL>
                      <a:noFill/>
                    </a:lnL>
                    <a:lnR>
                      <a:noFill/>
                    </a:lnR>
                    <a:lnT>
                      <a:noFill/>
                    </a:lnT>
                    <a:lnB>
                      <a:noFill/>
                    </a:lnB>
                  </a:tcPr>
                </a:tc>
                <a:extLst>
                  <a:ext uri="{0D108BD9-81ED-4DB2-BD59-A6C34878D82A}">
                    <a16:rowId xmlns:a16="http://schemas.microsoft.com/office/drawing/2014/main" val="3184770509"/>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pequeño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8.0</a:t>
                      </a:r>
                    </a:p>
                  </a:txBody>
                  <a:tcPr marL="5562" marR="5562" marT="5562" marB="0" anchor="b">
                    <a:lnL>
                      <a:noFill/>
                    </a:lnL>
                    <a:lnR>
                      <a:noFill/>
                    </a:lnR>
                    <a:lnT>
                      <a:noFill/>
                    </a:lnT>
                    <a:lnB>
                      <a:noFill/>
                    </a:lnB>
                  </a:tcPr>
                </a:tc>
                <a:extLst>
                  <a:ext uri="{0D108BD9-81ED-4DB2-BD59-A6C34878D82A}">
                    <a16:rowId xmlns:a16="http://schemas.microsoft.com/office/drawing/2014/main" val="429527141"/>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pequeño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6.0</a:t>
                      </a:r>
                    </a:p>
                  </a:txBody>
                  <a:tcPr marL="5562" marR="5562" marT="5562" marB="0" anchor="b">
                    <a:lnL>
                      <a:noFill/>
                    </a:lnL>
                    <a:lnR>
                      <a:noFill/>
                    </a:lnR>
                    <a:lnT>
                      <a:noFill/>
                    </a:lnT>
                    <a:lnB>
                      <a:noFill/>
                    </a:lnB>
                  </a:tcPr>
                </a:tc>
                <a:extLst>
                  <a:ext uri="{0D108BD9-81ED-4DB2-BD59-A6C34878D82A}">
                    <a16:rowId xmlns:a16="http://schemas.microsoft.com/office/drawing/2014/main" val="3934237814"/>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pequeño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4.0</a:t>
                      </a:r>
                    </a:p>
                  </a:txBody>
                  <a:tcPr marL="5562" marR="5562" marT="5562" marB="0" anchor="b">
                    <a:lnL>
                      <a:noFill/>
                    </a:lnL>
                    <a:lnR>
                      <a:noFill/>
                    </a:lnR>
                    <a:lnT>
                      <a:noFill/>
                    </a:lnT>
                    <a:lnB>
                      <a:noFill/>
                    </a:lnB>
                  </a:tcPr>
                </a:tc>
                <a:extLst>
                  <a:ext uri="{0D108BD9-81ED-4DB2-BD59-A6C34878D82A}">
                    <a16:rowId xmlns:a16="http://schemas.microsoft.com/office/drawing/2014/main" val="2160546318"/>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Pequeño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24.0</a:t>
                      </a:r>
                    </a:p>
                  </a:txBody>
                  <a:tcPr marL="5562" marR="5562" marT="5562" marB="0" anchor="b">
                    <a:lnL>
                      <a:noFill/>
                    </a:lnL>
                    <a:lnR>
                      <a:noFill/>
                    </a:lnR>
                    <a:lnT>
                      <a:noFill/>
                    </a:lnT>
                    <a:lnB>
                      <a:noFill/>
                    </a:lnB>
                  </a:tcPr>
                </a:tc>
                <a:extLst>
                  <a:ext uri="{0D108BD9-81ED-4DB2-BD59-A6C34878D82A}">
                    <a16:rowId xmlns:a16="http://schemas.microsoft.com/office/drawing/2014/main" val="1821035043"/>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Pequeño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20.0</a:t>
                      </a:r>
                    </a:p>
                  </a:txBody>
                  <a:tcPr marL="5562" marR="5562" marT="5562" marB="0" anchor="b">
                    <a:lnL>
                      <a:noFill/>
                    </a:lnL>
                    <a:lnR>
                      <a:noFill/>
                    </a:lnR>
                    <a:lnT>
                      <a:noFill/>
                    </a:lnT>
                    <a:lnB>
                      <a:noFill/>
                    </a:lnB>
                  </a:tcPr>
                </a:tc>
                <a:extLst>
                  <a:ext uri="{0D108BD9-81ED-4DB2-BD59-A6C34878D82A}">
                    <a16:rowId xmlns:a16="http://schemas.microsoft.com/office/drawing/2014/main" val="1014066859"/>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Pequeño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16.0</a:t>
                      </a:r>
                    </a:p>
                  </a:txBody>
                  <a:tcPr marL="5562" marR="5562" marT="5562" marB="0" anchor="b">
                    <a:lnL>
                      <a:noFill/>
                    </a:lnL>
                    <a:lnR>
                      <a:noFill/>
                    </a:lnR>
                    <a:lnT>
                      <a:noFill/>
                    </a:lnT>
                    <a:lnB>
                      <a:noFill/>
                    </a:lnB>
                  </a:tcPr>
                </a:tc>
                <a:extLst>
                  <a:ext uri="{0D108BD9-81ED-4DB2-BD59-A6C34878D82A}">
                    <a16:rowId xmlns:a16="http://schemas.microsoft.com/office/drawing/2014/main" val="1979791947"/>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Pequeño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12.0</a:t>
                      </a:r>
                    </a:p>
                  </a:txBody>
                  <a:tcPr marL="5562" marR="5562" marT="5562" marB="0" anchor="b">
                    <a:lnL>
                      <a:noFill/>
                    </a:lnL>
                    <a:lnR>
                      <a:noFill/>
                    </a:lnR>
                    <a:lnT>
                      <a:noFill/>
                    </a:lnT>
                    <a:lnB>
                      <a:noFill/>
                    </a:lnB>
                  </a:tcPr>
                </a:tc>
                <a:extLst>
                  <a:ext uri="{0D108BD9-81ED-4DB2-BD59-A6C34878D82A}">
                    <a16:rowId xmlns:a16="http://schemas.microsoft.com/office/drawing/2014/main" val="305902074"/>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Pequeño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8.0</a:t>
                      </a:r>
                    </a:p>
                  </a:txBody>
                  <a:tcPr marL="5562" marR="5562" marT="5562" marB="0" anchor="b">
                    <a:lnL>
                      <a:noFill/>
                    </a:lnL>
                    <a:lnR>
                      <a:noFill/>
                    </a:lnR>
                    <a:lnT>
                      <a:noFill/>
                    </a:lnT>
                    <a:lnB>
                      <a:noFill/>
                    </a:lnB>
                  </a:tcPr>
                </a:tc>
                <a:extLst>
                  <a:ext uri="{0D108BD9-81ED-4DB2-BD59-A6C34878D82A}">
                    <a16:rowId xmlns:a16="http://schemas.microsoft.com/office/drawing/2014/main" val="1632740062"/>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36.0</a:t>
                      </a:r>
                    </a:p>
                  </a:txBody>
                  <a:tcPr marL="5562" marR="5562" marT="5562" marB="0" anchor="b">
                    <a:lnL>
                      <a:noFill/>
                    </a:lnL>
                    <a:lnR>
                      <a:noFill/>
                    </a:lnR>
                    <a:lnT>
                      <a:noFill/>
                    </a:lnT>
                    <a:lnB>
                      <a:noFill/>
                    </a:lnB>
                  </a:tcPr>
                </a:tc>
                <a:extLst>
                  <a:ext uri="{0D108BD9-81ED-4DB2-BD59-A6C34878D82A}">
                    <a16:rowId xmlns:a16="http://schemas.microsoft.com/office/drawing/2014/main" val="3890471673"/>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30.0</a:t>
                      </a:r>
                    </a:p>
                  </a:txBody>
                  <a:tcPr marL="5562" marR="5562" marT="5562" marB="0" anchor="b">
                    <a:lnL>
                      <a:noFill/>
                    </a:lnL>
                    <a:lnR>
                      <a:noFill/>
                    </a:lnR>
                    <a:lnT>
                      <a:noFill/>
                    </a:lnT>
                    <a:lnB>
                      <a:noFill/>
                    </a:lnB>
                  </a:tcPr>
                </a:tc>
                <a:extLst>
                  <a:ext uri="{0D108BD9-81ED-4DB2-BD59-A6C34878D82A}">
                    <a16:rowId xmlns:a16="http://schemas.microsoft.com/office/drawing/2014/main" val="2081122058"/>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24.0</a:t>
                      </a:r>
                    </a:p>
                  </a:txBody>
                  <a:tcPr marL="5562" marR="5562" marT="5562" marB="0" anchor="b">
                    <a:lnL>
                      <a:noFill/>
                    </a:lnL>
                    <a:lnR>
                      <a:noFill/>
                    </a:lnR>
                    <a:lnT>
                      <a:noFill/>
                    </a:lnT>
                    <a:lnB>
                      <a:noFill/>
                    </a:lnB>
                  </a:tcPr>
                </a:tc>
                <a:extLst>
                  <a:ext uri="{0D108BD9-81ED-4DB2-BD59-A6C34878D82A}">
                    <a16:rowId xmlns:a16="http://schemas.microsoft.com/office/drawing/2014/main" val="3908346036"/>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18.0</a:t>
                      </a:r>
                    </a:p>
                  </a:txBody>
                  <a:tcPr marL="5562" marR="5562" marT="5562" marB="0" anchor="b">
                    <a:lnL>
                      <a:noFill/>
                    </a:lnL>
                    <a:lnR>
                      <a:noFill/>
                    </a:lnR>
                    <a:lnT>
                      <a:noFill/>
                    </a:lnT>
                    <a:lnB>
                      <a:noFill/>
                    </a:lnB>
                  </a:tcPr>
                </a:tc>
                <a:extLst>
                  <a:ext uri="{0D108BD9-81ED-4DB2-BD59-A6C34878D82A}">
                    <a16:rowId xmlns:a16="http://schemas.microsoft.com/office/drawing/2014/main" val="325910424"/>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Medio</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12.0</a:t>
                      </a:r>
                    </a:p>
                  </a:txBody>
                  <a:tcPr marL="5562" marR="5562" marT="5562" marB="0" anchor="b">
                    <a:lnL>
                      <a:noFill/>
                    </a:lnL>
                    <a:lnR>
                      <a:noFill/>
                    </a:lnR>
                    <a:lnT>
                      <a:noFill/>
                    </a:lnT>
                    <a:lnB>
                      <a:noFill/>
                    </a:lnB>
                  </a:tcPr>
                </a:tc>
                <a:extLst>
                  <a:ext uri="{0D108BD9-81ED-4DB2-BD59-A6C34878D82A}">
                    <a16:rowId xmlns:a16="http://schemas.microsoft.com/office/drawing/2014/main" val="914284744"/>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Grande</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48.0</a:t>
                      </a:r>
                    </a:p>
                  </a:txBody>
                  <a:tcPr marL="5562" marR="5562" marT="5562" marB="0" anchor="b">
                    <a:lnL>
                      <a:noFill/>
                    </a:lnL>
                    <a:lnR>
                      <a:noFill/>
                    </a:lnR>
                    <a:lnT>
                      <a:noFill/>
                    </a:lnT>
                    <a:lnB>
                      <a:noFill/>
                    </a:lnB>
                  </a:tcPr>
                </a:tc>
                <a:extLst>
                  <a:ext uri="{0D108BD9-81ED-4DB2-BD59-A6C34878D82A}">
                    <a16:rowId xmlns:a16="http://schemas.microsoft.com/office/drawing/2014/main" val="3261767244"/>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Grande</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40.0</a:t>
                      </a:r>
                    </a:p>
                  </a:txBody>
                  <a:tcPr marL="5562" marR="5562" marT="5562" marB="0" anchor="b">
                    <a:lnL>
                      <a:noFill/>
                    </a:lnL>
                    <a:lnR>
                      <a:noFill/>
                    </a:lnR>
                    <a:lnT>
                      <a:noFill/>
                    </a:lnT>
                    <a:lnB>
                      <a:noFill/>
                    </a:lnB>
                  </a:tcPr>
                </a:tc>
                <a:extLst>
                  <a:ext uri="{0D108BD9-81ED-4DB2-BD59-A6C34878D82A}">
                    <a16:rowId xmlns:a16="http://schemas.microsoft.com/office/drawing/2014/main" val="1236263279"/>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Grande</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32.0</a:t>
                      </a:r>
                    </a:p>
                  </a:txBody>
                  <a:tcPr marL="5562" marR="5562" marT="5562" marB="0" anchor="b">
                    <a:lnL>
                      <a:noFill/>
                    </a:lnL>
                    <a:lnR>
                      <a:noFill/>
                    </a:lnR>
                    <a:lnT>
                      <a:noFill/>
                    </a:lnT>
                    <a:lnB>
                      <a:noFill/>
                    </a:lnB>
                  </a:tcPr>
                </a:tc>
                <a:extLst>
                  <a:ext uri="{0D108BD9-81ED-4DB2-BD59-A6C34878D82A}">
                    <a16:rowId xmlns:a16="http://schemas.microsoft.com/office/drawing/2014/main" val="3716866675"/>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Grande</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24.0</a:t>
                      </a:r>
                    </a:p>
                  </a:txBody>
                  <a:tcPr marL="5562" marR="5562" marT="5562" marB="0" anchor="b">
                    <a:lnL>
                      <a:noFill/>
                    </a:lnL>
                    <a:lnR>
                      <a:noFill/>
                    </a:lnR>
                    <a:lnT>
                      <a:noFill/>
                    </a:lnT>
                    <a:lnB>
                      <a:noFill/>
                    </a:lnB>
                  </a:tcPr>
                </a:tc>
                <a:extLst>
                  <a:ext uri="{0D108BD9-81ED-4DB2-BD59-A6C34878D82A}">
                    <a16:rowId xmlns:a16="http://schemas.microsoft.com/office/drawing/2014/main" val="2869979308"/>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Grande</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16.0</a:t>
                      </a:r>
                    </a:p>
                  </a:txBody>
                  <a:tcPr marL="5562" marR="5562" marT="5562" marB="0" anchor="b">
                    <a:lnL>
                      <a:noFill/>
                    </a:lnL>
                    <a:lnR>
                      <a:noFill/>
                    </a:lnR>
                    <a:lnT>
                      <a:noFill/>
                    </a:lnT>
                    <a:lnB>
                      <a:noFill/>
                    </a:lnB>
                  </a:tcPr>
                </a:tc>
                <a:extLst>
                  <a:ext uri="{0D108BD9-81ED-4DB2-BD59-A6C34878D82A}">
                    <a16:rowId xmlns:a16="http://schemas.microsoft.com/office/drawing/2014/main" val="1542110258"/>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grande</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60.0</a:t>
                      </a:r>
                    </a:p>
                  </a:txBody>
                  <a:tcPr marL="5562" marR="5562" marT="5562" marB="0" anchor="b">
                    <a:lnL>
                      <a:noFill/>
                    </a:lnL>
                    <a:lnR>
                      <a:noFill/>
                    </a:lnR>
                    <a:lnT>
                      <a:noFill/>
                    </a:lnT>
                    <a:lnB>
                      <a:noFill/>
                    </a:lnB>
                  </a:tcPr>
                </a:tc>
                <a:extLst>
                  <a:ext uri="{0D108BD9-81ED-4DB2-BD59-A6C34878D82A}">
                    <a16:rowId xmlns:a16="http://schemas.microsoft.com/office/drawing/2014/main" val="1217187777"/>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l" fontAlgn="b"/>
                      <a:r>
                        <a:rPr lang="es-ES" sz="600" b="0" i="0" u="none" strike="noStrike" dirty="0">
                          <a:solidFill>
                            <a:srgbClr val="000000"/>
                          </a:solidFill>
                          <a:effectLst/>
                          <a:latin typeface="Calibri" panose="020F0502020204030204" pitchFamily="34" charset="0"/>
                        </a:rPr>
                        <a:t>Muy grande</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50.0</a:t>
                      </a:r>
                    </a:p>
                  </a:txBody>
                  <a:tcPr marL="5562" marR="5562" marT="5562" marB="0" anchor="b">
                    <a:lnL>
                      <a:noFill/>
                    </a:lnL>
                    <a:lnR>
                      <a:noFill/>
                    </a:lnR>
                    <a:lnT>
                      <a:noFill/>
                    </a:lnT>
                    <a:lnB>
                      <a:noFill/>
                    </a:lnB>
                  </a:tcPr>
                </a:tc>
                <a:extLst>
                  <a:ext uri="{0D108BD9-81ED-4DB2-BD59-A6C34878D82A}">
                    <a16:rowId xmlns:a16="http://schemas.microsoft.com/office/drawing/2014/main" val="3484288896"/>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grande</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40.0</a:t>
                      </a:r>
                    </a:p>
                  </a:txBody>
                  <a:tcPr marL="5562" marR="5562" marT="5562" marB="0" anchor="b">
                    <a:lnL>
                      <a:noFill/>
                    </a:lnL>
                    <a:lnR>
                      <a:noFill/>
                    </a:lnR>
                    <a:lnT>
                      <a:noFill/>
                    </a:lnT>
                    <a:lnB>
                      <a:noFill/>
                    </a:lnB>
                  </a:tcPr>
                </a:tc>
                <a:extLst>
                  <a:ext uri="{0D108BD9-81ED-4DB2-BD59-A6C34878D82A}">
                    <a16:rowId xmlns:a16="http://schemas.microsoft.com/office/drawing/2014/main" val="446619051"/>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grande</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30.0</a:t>
                      </a:r>
                    </a:p>
                  </a:txBody>
                  <a:tcPr marL="5562" marR="5562" marT="5562" marB="0" anchor="b">
                    <a:lnL>
                      <a:noFill/>
                    </a:lnL>
                    <a:lnR>
                      <a:noFill/>
                    </a:lnR>
                    <a:lnT>
                      <a:noFill/>
                    </a:lnT>
                    <a:lnB>
                      <a:noFill/>
                    </a:lnB>
                  </a:tcPr>
                </a:tc>
                <a:extLst>
                  <a:ext uri="{0D108BD9-81ED-4DB2-BD59-A6C34878D82A}">
                    <a16:rowId xmlns:a16="http://schemas.microsoft.com/office/drawing/2014/main" val="1524956870"/>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Oferta</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grande</a:t>
                      </a:r>
                    </a:p>
                  </a:txBody>
                  <a:tcPr marL="5562" marR="5562" marT="5562" marB="0" anchor="b">
                    <a:lnL>
                      <a:noFill/>
                    </a:lnL>
                    <a:lnR>
                      <a:noFill/>
                    </a:lnR>
                    <a:lnT>
                      <a:noFill/>
                    </a:lnT>
                    <a:lnB>
                      <a:noFill/>
                    </a:lnB>
                  </a:tcPr>
                </a:tc>
                <a:tc>
                  <a:txBody>
                    <a:bodyPr/>
                    <a:lstStyle/>
                    <a:p>
                      <a:pPr algn="l" fontAlgn="b"/>
                      <a:r>
                        <a:rPr lang="es-ES" sz="600" b="0" i="0" u="none" strike="noStrike" dirty="0">
                          <a:solidFill>
                            <a:srgbClr val="000000"/>
                          </a:solidFill>
                          <a:effectLst/>
                          <a:latin typeface="Calibri" panose="020F0502020204030204" pitchFamily="34" charset="0"/>
                        </a:rPr>
                        <a:t>20.0</a:t>
                      </a:r>
                    </a:p>
                  </a:txBody>
                  <a:tcPr marL="5562" marR="5562" marT="5562" marB="0" anchor="b">
                    <a:lnL>
                      <a:noFill/>
                    </a:lnL>
                    <a:lnR>
                      <a:noFill/>
                    </a:lnR>
                    <a:lnT>
                      <a:noFill/>
                    </a:lnT>
                    <a:lnB>
                      <a:noFill/>
                    </a:lnB>
                  </a:tcPr>
                </a:tc>
                <a:extLst>
                  <a:ext uri="{0D108BD9-81ED-4DB2-BD59-A6C34878D82A}">
                    <a16:rowId xmlns:a16="http://schemas.microsoft.com/office/drawing/2014/main" val="3940908653"/>
                  </a:ext>
                </a:extLst>
              </a:tr>
            </a:tbl>
          </a:graphicData>
        </a:graphic>
      </p:graphicFrame>
      <p:sp>
        <p:nvSpPr>
          <p:cNvPr id="2" name="CuadroTexto 1">
            <a:extLst>
              <a:ext uri="{FF2B5EF4-FFF2-40B4-BE49-F238E27FC236}">
                <a16:creationId xmlns:a16="http://schemas.microsoft.com/office/drawing/2014/main" id="{232FDFD8-8011-41BC-99F1-5A183DA5B2E8}"/>
              </a:ext>
            </a:extLst>
          </p:cNvPr>
          <p:cNvSpPr txBox="1"/>
          <p:nvPr/>
        </p:nvSpPr>
        <p:spPr>
          <a:xfrm>
            <a:off x="10384325" y="1307890"/>
            <a:ext cx="1515608" cy="307777"/>
          </a:xfrm>
          <a:prstGeom prst="rect">
            <a:avLst/>
          </a:prstGeom>
          <a:noFill/>
        </p:spPr>
        <p:txBody>
          <a:bodyPr wrap="none" rtlCol="0">
            <a:spAutoFit/>
          </a:bodyPr>
          <a:lstStyle/>
          <a:p>
            <a:r>
              <a:rPr lang="es-ES" sz="1400" dirty="0"/>
              <a:t>Porque usar esta?</a:t>
            </a:r>
          </a:p>
        </p:txBody>
      </p:sp>
    </p:spTree>
    <p:extLst>
      <p:ext uri="{BB962C8B-B14F-4D97-AF65-F5344CB8AC3E}">
        <p14:creationId xmlns:p14="http://schemas.microsoft.com/office/powerpoint/2010/main" val="84980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F9F550-78B7-46E4-974F-D89D24D41474}"/>
              </a:ext>
            </a:extLst>
          </p:cNvPr>
          <p:cNvSpPr>
            <a:spLocks noGrp="1"/>
          </p:cNvSpPr>
          <p:nvPr>
            <p:ph type="title"/>
          </p:nvPr>
        </p:nvSpPr>
        <p:spPr>
          <a:xfrm>
            <a:off x="709181" y="2681127"/>
            <a:ext cx="10758733" cy="1823011"/>
          </a:xfrm>
        </p:spPr>
        <p:txBody>
          <a:bodyPr/>
          <a:lstStyle/>
          <a:p>
            <a:r>
              <a:rPr lang="es-ES" sz="1800" dirty="0">
                <a:solidFill>
                  <a:schemeClr val="bg1">
                    <a:lumMod val="50000"/>
                  </a:schemeClr>
                </a:solidFill>
                <a:latin typeface="Santander Headline" panose="020B0504020201020104" pitchFamily="34" charset="0"/>
              </a:rPr>
              <a:t>Se han tenido en cuenta las estimaciones que tienen informado el HGD al que corresponden y que están en alguno de los siguientes estados (Borrador, Liberado y Versionado ), desechando los que están en estado “Cancelado” y “Eliminado”</a:t>
            </a:r>
            <a:br>
              <a:rPr lang="es-ES" sz="1800" dirty="0">
                <a:solidFill>
                  <a:schemeClr val="bg1">
                    <a:lumMod val="50000"/>
                  </a:schemeClr>
                </a:solidFill>
                <a:latin typeface="Santander Headline" panose="020B0504020201020104" pitchFamily="34" charset="0"/>
              </a:rPr>
            </a:br>
            <a:br>
              <a:rPr lang="es-ES" sz="1800" dirty="0">
                <a:solidFill>
                  <a:schemeClr val="bg1">
                    <a:lumMod val="50000"/>
                  </a:schemeClr>
                </a:solidFill>
                <a:latin typeface="Santander Headline" panose="020B0504020201020104" pitchFamily="34" charset="0"/>
              </a:rPr>
            </a:br>
            <a:r>
              <a:rPr lang="es-ES" sz="1800" dirty="0">
                <a:solidFill>
                  <a:schemeClr val="bg1">
                    <a:lumMod val="50000"/>
                  </a:schemeClr>
                </a:solidFill>
                <a:latin typeface="Santander Headline" panose="020B0504020201020104" pitchFamily="34" charset="0"/>
              </a:rPr>
              <a:t>Después se ha realizado una comparativa entre el total de estimaciones de cada tipología, con respecto a aquellas en las que se ha realizado un ajuste por parte del responsable</a:t>
            </a:r>
          </a:p>
        </p:txBody>
      </p:sp>
      <p:sp>
        <p:nvSpPr>
          <p:cNvPr id="3" name="Marcador de número de diapositiva 2">
            <a:extLst>
              <a:ext uri="{FF2B5EF4-FFF2-40B4-BE49-F238E27FC236}">
                <a16:creationId xmlns:a16="http://schemas.microsoft.com/office/drawing/2014/main" id="{75E3A092-CA64-40BE-B61F-912D0892AB60}"/>
              </a:ext>
            </a:extLst>
          </p:cNvPr>
          <p:cNvSpPr>
            <a:spLocks noGrp="1"/>
          </p:cNvSpPr>
          <p:nvPr>
            <p:ph type="sldNum" sz="quarter" idx="12"/>
          </p:nvPr>
        </p:nvSpPr>
        <p:spPr/>
        <p:txBody>
          <a:bodyPr/>
          <a:lstStyle/>
          <a:p>
            <a:fld id="{BC0D97B6-E32F-4D7D-B839-7C3B51F2640F}" type="slidenum">
              <a:rPr lang="es-ES" smtClean="0"/>
              <a:pPr/>
              <a:t>2</a:t>
            </a:fld>
            <a:endParaRPr lang="es-ES" dirty="0"/>
          </a:p>
        </p:txBody>
      </p:sp>
      <p:sp>
        <p:nvSpPr>
          <p:cNvPr id="4" name="Marcador de texto 3">
            <a:extLst>
              <a:ext uri="{FF2B5EF4-FFF2-40B4-BE49-F238E27FC236}">
                <a16:creationId xmlns:a16="http://schemas.microsoft.com/office/drawing/2014/main" id="{09A2AC88-00A6-45C3-B344-D523FABBEC52}"/>
              </a:ext>
            </a:extLst>
          </p:cNvPr>
          <p:cNvSpPr>
            <a:spLocks noGrp="1"/>
          </p:cNvSpPr>
          <p:nvPr>
            <p:ph type="body" sz="quarter" idx="14"/>
          </p:nvPr>
        </p:nvSpPr>
        <p:spPr/>
        <p:txBody>
          <a:bodyPr/>
          <a:lstStyle/>
          <a:p>
            <a:r>
              <a:rPr lang="es-ES" dirty="0"/>
              <a:t>Introducción</a:t>
            </a:r>
          </a:p>
        </p:txBody>
      </p:sp>
      <p:graphicFrame>
        <p:nvGraphicFramePr>
          <p:cNvPr id="10" name="Objeto 9">
            <a:extLst>
              <a:ext uri="{FF2B5EF4-FFF2-40B4-BE49-F238E27FC236}">
                <a16:creationId xmlns:a16="http://schemas.microsoft.com/office/drawing/2014/main" id="{77855BB7-48A4-4512-BD66-8E7FE8356D65}"/>
              </a:ext>
            </a:extLst>
          </p:cNvPr>
          <p:cNvGraphicFramePr>
            <a:graphicFrameLocks noChangeAspect="1"/>
          </p:cNvGraphicFramePr>
          <p:nvPr>
            <p:extLst>
              <p:ext uri="{D42A27DB-BD31-4B8C-83A1-F6EECF244321}">
                <p14:modId xmlns:p14="http://schemas.microsoft.com/office/powerpoint/2010/main" val="1170705846"/>
              </p:ext>
            </p:extLst>
          </p:nvPr>
        </p:nvGraphicFramePr>
        <p:xfrm>
          <a:off x="6957378" y="4100059"/>
          <a:ext cx="914400" cy="771525"/>
        </p:xfrm>
        <a:graphic>
          <a:graphicData uri="http://schemas.openxmlformats.org/presentationml/2006/ole">
            <mc:AlternateContent xmlns:mc="http://schemas.openxmlformats.org/markup-compatibility/2006">
              <mc:Choice xmlns:v="urn:schemas-microsoft-com:vml" Requires="v">
                <p:oleObj spid="_x0000_s1028" name="Worksheet" showAsIcon="1" r:id="rId3" imgW="914400" imgH="771480" progId="Excel.Sheet.12">
                  <p:embed/>
                </p:oleObj>
              </mc:Choice>
              <mc:Fallback>
                <p:oleObj name="Worksheet" showAsIcon="1" r:id="rId3" imgW="914400" imgH="771480" progId="Excel.Sheet.12">
                  <p:embed/>
                  <p:pic>
                    <p:nvPicPr>
                      <p:cNvPr id="10" name="Objeto 9">
                        <a:extLst>
                          <a:ext uri="{FF2B5EF4-FFF2-40B4-BE49-F238E27FC236}">
                            <a16:creationId xmlns:a16="http://schemas.microsoft.com/office/drawing/2014/main" id="{77855BB7-48A4-4512-BD66-8E7FE8356D65}"/>
                          </a:ext>
                        </a:extLst>
                      </p:cNvPr>
                      <p:cNvPicPr/>
                      <p:nvPr/>
                    </p:nvPicPr>
                    <p:blipFill>
                      <a:blip r:embed="rId4"/>
                      <a:stretch>
                        <a:fillRect/>
                      </a:stretch>
                    </p:blipFill>
                    <p:spPr>
                      <a:xfrm>
                        <a:off x="6957378" y="4100059"/>
                        <a:ext cx="914400" cy="771525"/>
                      </a:xfrm>
                      <a:prstGeom prst="rect">
                        <a:avLst/>
                      </a:prstGeom>
                    </p:spPr>
                  </p:pic>
                </p:oleObj>
              </mc:Fallback>
            </mc:AlternateContent>
          </a:graphicData>
        </a:graphic>
      </p:graphicFrame>
      <p:sp>
        <p:nvSpPr>
          <p:cNvPr id="12" name="Título 1">
            <a:extLst>
              <a:ext uri="{FF2B5EF4-FFF2-40B4-BE49-F238E27FC236}">
                <a16:creationId xmlns:a16="http://schemas.microsoft.com/office/drawing/2014/main" id="{C3FC20F6-D229-458C-B03D-6EF108EDA593}"/>
              </a:ext>
            </a:extLst>
          </p:cNvPr>
          <p:cNvSpPr txBox="1">
            <a:spLocks/>
          </p:cNvSpPr>
          <p:nvPr/>
        </p:nvSpPr>
        <p:spPr>
          <a:xfrm>
            <a:off x="730951" y="1710120"/>
            <a:ext cx="10758733" cy="9938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s-ES" sz="1800" dirty="0">
                <a:solidFill>
                  <a:schemeClr val="bg1">
                    <a:lumMod val="50000"/>
                  </a:schemeClr>
                </a:solidFill>
                <a:latin typeface="Santander Headline" panose="020B0504020201020104" pitchFamily="34" charset="0"/>
              </a:rPr>
              <a:t>Conclusiones de la última revisión de calibración HEI, que se aplicó en Marzo 2022</a:t>
            </a:r>
            <a:br>
              <a:rPr lang="es-ES" sz="1800" dirty="0">
                <a:solidFill>
                  <a:schemeClr val="bg1">
                    <a:lumMod val="50000"/>
                  </a:schemeClr>
                </a:solidFill>
                <a:latin typeface="Santander Headline" panose="020B0504020201020104" pitchFamily="34" charset="0"/>
              </a:rPr>
            </a:br>
            <a:br>
              <a:rPr lang="es-ES" sz="1800" dirty="0">
                <a:solidFill>
                  <a:schemeClr val="bg1">
                    <a:lumMod val="50000"/>
                  </a:schemeClr>
                </a:solidFill>
                <a:latin typeface="Santander Headline" panose="020B0504020201020104" pitchFamily="34" charset="0"/>
              </a:rPr>
            </a:br>
            <a:br>
              <a:rPr lang="es-ES" sz="1800" dirty="0">
                <a:solidFill>
                  <a:schemeClr val="bg1">
                    <a:lumMod val="50000"/>
                  </a:schemeClr>
                </a:solidFill>
                <a:latin typeface="Santander Headline" panose="020B0504020201020104" pitchFamily="34" charset="0"/>
              </a:rPr>
            </a:br>
            <a:br>
              <a:rPr lang="es-ES" sz="1800" dirty="0">
                <a:solidFill>
                  <a:schemeClr val="bg1">
                    <a:lumMod val="50000"/>
                  </a:schemeClr>
                </a:solidFill>
                <a:latin typeface="Santander Headline" panose="020B0504020201020104" pitchFamily="34" charset="0"/>
              </a:rPr>
            </a:br>
            <a:endParaRPr lang="es-ES" sz="1800" dirty="0">
              <a:solidFill>
                <a:schemeClr val="bg1">
                  <a:lumMod val="50000"/>
                </a:schemeClr>
              </a:solidFill>
              <a:latin typeface="Santander Headline" panose="020B0504020201020104" pitchFamily="34" charset="0"/>
            </a:endParaRPr>
          </a:p>
        </p:txBody>
      </p:sp>
      <p:graphicFrame>
        <p:nvGraphicFramePr>
          <p:cNvPr id="13" name="Objeto 12">
            <a:extLst>
              <a:ext uri="{FF2B5EF4-FFF2-40B4-BE49-F238E27FC236}">
                <a16:creationId xmlns:a16="http://schemas.microsoft.com/office/drawing/2014/main" id="{EF74F200-CECF-4FAB-8875-735B5132E7BB}"/>
              </a:ext>
            </a:extLst>
          </p:cNvPr>
          <p:cNvGraphicFramePr>
            <a:graphicFrameLocks noChangeAspect="1"/>
          </p:cNvGraphicFramePr>
          <p:nvPr>
            <p:extLst>
              <p:ext uri="{D42A27DB-BD31-4B8C-83A1-F6EECF244321}">
                <p14:modId xmlns:p14="http://schemas.microsoft.com/office/powerpoint/2010/main" val="1037805548"/>
              </p:ext>
            </p:extLst>
          </p:nvPr>
        </p:nvGraphicFramePr>
        <p:xfrm>
          <a:off x="9061269" y="1421856"/>
          <a:ext cx="914400" cy="771525"/>
        </p:xfrm>
        <a:graphic>
          <a:graphicData uri="http://schemas.openxmlformats.org/presentationml/2006/ole">
            <mc:AlternateContent xmlns:mc="http://schemas.openxmlformats.org/markup-compatibility/2006">
              <mc:Choice xmlns:v="urn:schemas-microsoft-com:vml" Requires="v">
                <p:oleObj spid="_x0000_s1029" name="Worksheet" showAsIcon="1" r:id="rId5" imgW="914400" imgH="771480" progId="Excel.Sheet.12">
                  <p:embed/>
                </p:oleObj>
              </mc:Choice>
              <mc:Fallback>
                <p:oleObj name="Worksheet" showAsIcon="1" r:id="rId5" imgW="914400" imgH="771480" progId="Excel.Sheet.12">
                  <p:embed/>
                  <p:pic>
                    <p:nvPicPr>
                      <p:cNvPr id="13" name="Objeto 12">
                        <a:extLst>
                          <a:ext uri="{FF2B5EF4-FFF2-40B4-BE49-F238E27FC236}">
                            <a16:creationId xmlns:a16="http://schemas.microsoft.com/office/drawing/2014/main" id="{EF74F200-CECF-4FAB-8875-735B5132E7BB}"/>
                          </a:ext>
                        </a:extLst>
                      </p:cNvPr>
                      <p:cNvPicPr/>
                      <p:nvPr/>
                    </p:nvPicPr>
                    <p:blipFill>
                      <a:blip r:embed="rId6"/>
                      <a:stretch>
                        <a:fillRect/>
                      </a:stretch>
                    </p:blipFill>
                    <p:spPr>
                      <a:xfrm>
                        <a:off x="9061269" y="1421856"/>
                        <a:ext cx="914400" cy="771525"/>
                      </a:xfrm>
                      <a:prstGeom prst="rect">
                        <a:avLst/>
                      </a:prstGeom>
                    </p:spPr>
                  </p:pic>
                </p:oleObj>
              </mc:Fallback>
            </mc:AlternateContent>
          </a:graphicData>
        </a:graphic>
      </p:graphicFrame>
      <p:sp>
        <p:nvSpPr>
          <p:cNvPr id="14" name="Título 1">
            <a:extLst>
              <a:ext uri="{FF2B5EF4-FFF2-40B4-BE49-F238E27FC236}">
                <a16:creationId xmlns:a16="http://schemas.microsoft.com/office/drawing/2014/main" id="{DA427D0D-B2A7-463C-986D-29F030D81608}"/>
              </a:ext>
            </a:extLst>
          </p:cNvPr>
          <p:cNvSpPr txBox="1">
            <a:spLocks/>
          </p:cNvSpPr>
          <p:nvPr/>
        </p:nvSpPr>
        <p:spPr>
          <a:xfrm>
            <a:off x="730953" y="5263219"/>
            <a:ext cx="10758733" cy="18230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s-ES" sz="1800" dirty="0">
                <a:solidFill>
                  <a:schemeClr val="bg1">
                    <a:lumMod val="50000"/>
                  </a:schemeClr>
                </a:solidFill>
                <a:latin typeface="Santander Headline" panose="020B0504020201020104" pitchFamily="34" charset="0"/>
              </a:rPr>
              <a:t>Se van a analizar y recalibrar aquellos objetos cuyo % </a:t>
            </a:r>
            <a:r>
              <a:rPr lang="es-ES" sz="1800" dirty="0" err="1">
                <a:solidFill>
                  <a:schemeClr val="bg1">
                    <a:lumMod val="50000"/>
                  </a:schemeClr>
                </a:solidFill>
                <a:latin typeface="Santander Headline" panose="020B0504020201020104" pitchFamily="34" charset="0"/>
              </a:rPr>
              <a:t>Nº</a:t>
            </a:r>
            <a:r>
              <a:rPr lang="es-ES" sz="1800" dirty="0">
                <a:solidFill>
                  <a:schemeClr val="bg1">
                    <a:lumMod val="50000"/>
                  </a:schemeClr>
                </a:solidFill>
                <a:latin typeface="Santander Headline" panose="020B0504020201020104" pitchFamily="34" charset="0"/>
              </a:rPr>
              <a:t> estimaciones ajustadas vs </a:t>
            </a:r>
            <a:r>
              <a:rPr lang="es-ES" sz="1800" dirty="0" err="1">
                <a:solidFill>
                  <a:schemeClr val="bg1">
                    <a:lumMod val="50000"/>
                  </a:schemeClr>
                </a:solidFill>
                <a:latin typeface="Santander Headline" panose="020B0504020201020104" pitchFamily="34" charset="0"/>
              </a:rPr>
              <a:t>Nº</a:t>
            </a:r>
            <a:r>
              <a:rPr lang="es-ES" sz="1800" dirty="0">
                <a:solidFill>
                  <a:schemeClr val="bg1">
                    <a:lumMod val="50000"/>
                  </a:schemeClr>
                </a:solidFill>
                <a:latin typeface="Santander Headline" panose="020B0504020201020104" pitchFamily="34" charset="0"/>
              </a:rPr>
              <a:t> estimaciones realizadas , sea superior al 25%. No se tendrán en cuenta aquellas en las que sólo hay 1 estimación ajustada, por no ser valores representativos</a:t>
            </a:r>
          </a:p>
        </p:txBody>
      </p:sp>
      <p:sp>
        <p:nvSpPr>
          <p:cNvPr id="15" name="Título 1">
            <a:extLst>
              <a:ext uri="{FF2B5EF4-FFF2-40B4-BE49-F238E27FC236}">
                <a16:creationId xmlns:a16="http://schemas.microsoft.com/office/drawing/2014/main" id="{0528D34F-F4A9-401A-8F16-5A5A607858D1}"/>
              </a:ext>
            </a:extLst>
          </p:cNvPr>
          <p:cNvSpPr txBox="1">
            <a:spLocks/>
          </p:cNvSpPr>
          <p:nvPr/>
        </p:nvSpPr>
        <p:spPr>
          <a:xfrm>
            <a:off x="700473" y="699928"/>
            <a:ext cx="10758733" cy="9329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s-ES" sz="1800" dirty="0">
                <a:solidFill>
                  <a:schemeClr val="bg1">
                    <a:lumMod val="50000"/>
                  </a:schemeClr>
                </a:solidFill>
                <a:latin typeface="Santander Headline" panose="020B0504020201020104" pitchFamily="34" charset="0"/>
              </a:rPr>
              <a:t>Como se acordó en los planes de acción para cumplir con la recomendación de HEI, es necesario realizar análisis periódicos de los esfuerzos predefinidos por subprocesos – actividades. Por ello, se van a analizar los valores en base  la utilización de los meses</a:t>
            </a:r>
          </a:p>
        </p:txBody>
      </p:sp>
    </p:spTree>
    <p:extLst>
      <p:ext uri="{BB962C8B-B14F-4D97-AF65-F5344CB8AC3E}">
        <p14:creationId xmlns:p14="http://schemas.microsoft.com/office/powerpoint/2010/main" val="12623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C2F983F8-1D77-4CCF-8DFF-D5ED5A7EDB3B}"/>
              </a:ext>
            </a:extLst>
          </p:cNvPr>
          <p:cNvSpPr txBox="1">
            <a:spLocks/>
          </p:cNvSpPr>
          <p:nvPr/>
        </p:nvSpPr>
        <p:spPr>
          <a:xfrm>
            <a:off x="711024" y="337100"/>
            <a:ext cx="10758734" cy="304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3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s-ES" dirty="0">
                <a:solidFill>
                  <a:srgbClr val="EB0000"/>
                </a:solidFill>
                <a:latin typeface="Arial"/>
              </a:rPr>
              <a:t>Oferta - Oferta</a:t>
            </a:r>
            <a:endParaRPr kumimoji="0" lang="es-ES" sz="1300" b="0" i="0" u="none" strike="noStrike" kern="1200" cap="none" spc="0" normalizeH="0" baseline="0" noProof="0" dirty="0">
              <a:ln>
                <a:noFill/>
              </a:ln>
              <a:solidFill>
                <a:srgbClr val="EB0000"/>
              </a:solidFill>
              <a:effectLst/>
              <a:uLnTx/>
              <a:uFillTx/>
              <a:latin typeface="Arial"/>
              <a:ea typeface="+mn-ea"/>
              <a:cs typeface="+mn-cs"/>
            </a:endParaRPr>
          </a:p>
        </p:txBody>
      </p:sp>
      <p:pic>
        <p:nvPicPr>
          <p:cNvPr id="4" name="Imagen 3">
            <a:extLst>
              <a:ext uri="{FF2B5EF4-FFF2-40B4-BE49-F238E27FC236}">
                <a16:creationId xmlns:a16="http://schemas.microsoft.com/office/drawing/2014/main" id="{35FDDB92-34E9-4DD7-AFF9-79B2CD3DAA47}"/>
              </a:ext>
            </a:extLst>
          </p:cNvPr>
          <p:cNvPicPr>
            <a:picLocks noChangeAspect="1"/>
          </p:cNvPicPr>
          <p:nvPr/>
        </p:nvPicPr>
        <p:blipFill>
          <a:blip r:embed="rId2"/>
          <a:stretch>
            <a:fillRect/>
          </a:stretch>
        </p:blipFill>
        <p:spPr>
          <a:xfrm>
            <a:off x="7068911" y="256766"/>
            <a:ext cx="4543625" cy="457337"/>
          </a:xfrm>
          <a:prstGeom prst="rect">
            <a:avLst/>
          </a:prstGeom>
        </p:spPr>
      </p:pic>
      <p:graphicFrame>
        <p:nvGraphicFramePr>
          <p:cNvPr id="13" name="Tabla 12">
            <a:extLst>
              <a:ext uri="{FF2B5EF4-FFF2-40B4-BE49-F238E27FC236}">
                <a16:creationId xmlns:a16="http://schemas.microsoft.com/office/drawing/2014/main" id="{EF2BA723-58FF-43FB-A24D-774CC12A7AB9}"/>
              </a:ext>
            </a:extLst>
          </p:cNvPr>
          <p:cNvGraphicFramePr>
            <a:graphicFrameLocks noGrp="1"/>
          </p:cNvGraphicFramePr>
          <p:nvPr>
            <p:extLst>
              <p:ext uri="{D42A27DB-BD31-4B8C-83A1-F6EECF244321}">
                <p14:modId xmlns:p14="http://schemas.microsoft.com/office/powerpoint/2010/main" val="914221082"/>
              </p:ext>
            </p:extLst>
          </p:nvPr>
        </p:nvGraphicFramePr>
        <p:xfrm>
          <a:off x="263434" y="2902428"/>
          <a:ext cx="11623766" cy="2953662"/>
        </p:xfrm>
        <a:graphic>
          <a:graphicData uri="http://schemas.openxmlformats.org/drawingml/2006/table">
            <a:tbl>
              <a:tblPr/>
              <a:tblGrid>
                <a:gridCol w="590007">
                  <a:extLst>
                    <a:ext uri="{9D8B030D-6E8A-4147-A177-3AD203B41FA5}">
                      <a16:colId xmlns:a16="http://schemas.microsoft.com/office/drawing/2014/main" val="3194478186"/>
                    </a:ext>
                  </a:extLst>
                </a:gridCol>
                <a:gridCol w="435429">
                  <a:extLst>
                    <a:ext uri="{9D8B030D-6E8A-4147-A177-3AD203B41FA5}">
                      <a16:colId xmlns:a16="http://schemas.microsoft.com/office/drawing/2014/main" val="1241610995"/>
                    </a:ext>
                  </a:extLst>
                </a:gridCol>
                <a:gridCol w="400594">
                  <a:extLst>
                    <a:ext uri="{9D8B030D-6E8A-4147-A177-3AD203B41FA5}">
                      <a16:colId xmlns:a16="http://schemas.microsoft.com/office/drawing/2014/main" val="1496663233"/>
                    </a:ext>
                  </a:extLst>
                </a:gridCol>
                <a:gridCol w="600891">
                  <a:extLst>
                    <a:ext uri="{9D8B030D-6E8A-4147-A177-3AD203B41FA5}">
                      <a16:colId xmlns:a16="http://schemas.microsoft.com/office/drawing/2014/main" val="4086491163"/>
                    </a:ext>
                  </a:extLst>
                </a:gridCol>
                <a:gridCol w="576986">
                  <a:extLst>
                    <a:ext uri="{9D8B030D-6E8A-4147-A177-3AD203B41FA5}">
                      <a16:colId xmlns:a16="http://schemas.microsoft.com/office/drawing/2014/main" val="2588192340"/>
                    </a:ext>
                  </a:extLst>
                </a:gridCol>
                <a:gridCol w="341123">
                  <a:extLst>
                    <a:ext uri="{9D8B030D-6E8A-4147-A177-3AD203B41FA5}">
                      <a16:colId xmlns:a16="http://schemas.microsoft.com/office/drawing/2014/main" val="2676500835"/>
                    </a:ext>
                  </a:extLst>
                </a:gridCol>
                <a:gridCol w="471887">
                  <a:extLst>
                    <a:ext uri="{9D8B030D-6E8A-4147-A177-3AD203B41FA5}">
                      <a16:colId xmlns:a16="http://schemas.microsoft.com/office/drawing/2014/main" val="1562920324"/>
                    </a:ext>
                  </a:extLst>
                </a:gridCol>
                <a:gridCol w="483258">
                  <a:extLst>
                    <a:ext uri="{9D8B030D-6E8A-4147-A177-3AD203B41FA5}">
                      <a16:colId xmlns:a16="http://schemas.microsoft.com/office/drawing/2014/main" val="4217541559"/>
                    </a:ext>
                  </a:extLst>
                </a:gridCol>
                <a:gridCol w="693617">
                  <a:extLst>
                    <a:ext uri="{9D8B030D-6E8A-4147-A177-3AD203B41FA5}">
                      <a16:colId xmlns:a16="http://schemas.microsoft.com/office/drawing/2014/main" val="2089761570"/>
                    </a:ext>
                  </a:extLst>
                </a:gridCol>
                <a:gridCol w="1051795">
                  <a:extLst>
                    <a:ext uri="{9D8B030D-6E8A-4147-A177-3AD203B41FA5}">
                      <a16:colId xmlns:a16="http://schemas.microsoft.com/office/drawing/2014/main" val="3196490800"/>
                    </a:ext>
                  </a:extLst>
                </a:gridCol>
                <a:gridCol w="1206722">
                  <a:extLst>
                    <a:ext uri="{9D8B030D-6E8A-4147-A177-3AD203B41FA5}">
                      <a16:colId xmlns:a16="http://schemas.microsoft.com/office/drawing/2014/main" val="2802571845"/>
                    </a:ext>
                  </a:extLst>
                </a:gridCol>
                <a:gridCol w="1257890">
                  <a:extLst>
                    <a:ext uri="{9D8B030D-6E8A-4147-A177-3AD203B41FA5}">
                      <a16:colId xmlns:a16="http://schemas.microsoft.com/office/drawing/2014/main" val="4159118570"/>
                    </a:ext>
                  </a:extLst>
                </a:gridCol>
                <a:gridCol w="994942">
                  <a:extLst>
                    <a:ext uri="{9D8B030D-6E8A-4147-A177-3AD203B41FA5}">
                      <a16:colId xmlns:a16="http://schemas.microsoft.com/office/drawing/2014/main" val="3911614984"/>
                    </a:ext>
                  </a:extLst>
                </a:gridCol>
                <a:gridCol w="1421346">
                  <a:extLst>
                    <a:ext uri="{9D8B030D-6E8A-4147-A177-3AD203B41FA5}">
                      <a16:colId xmlns:a16="http://schemas.microsoft.com/office/drawing/2014/main" val="914390278"/>
                    </a:ext>
                  </a:extLst>
                </a:gridCol>
                <a:gridCol w="1097279">
                  <a:extLst>
                    <a:ext uri="{9D8B030D-6E8A-4147-A177-3AD203B41FA5}">
                      <a16:colId xmlns:a16="http://schemas.microsoft.com/office/drawing/2014/main" val="2481567371"/>
                    </a:ext>
                  </a:extLst>
                </a:gridCol>
              </a:tblGrid>
              <a:tr h="77169">
                <a:tc>
                  <a:txBody>
                    <a:bodyPr/>
                    <a:lstStyle/>
                    <a:p>
                      <a:pPr algn="ctr" fontAlgn="b"/>
                      <a:r>
                        <a:rPr lang="es-ES" sz="900" b="1" i="0" u="none" strike="noStrike">
                          <a:solidFill>
                            <a:srgbClr val="FFFFFF"/>
                          </a:solidFill>
                          <a:effectLst/>
                          <a:latin typeface="Calibri" panose="020F0502020204030204" pitchFamily="34" charset="0"/>
                        </a:rPr>
                        <a:t>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NOMBRE_OBJETO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DETALLE_LINEA_ESTIMACION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CANTIDAD_OBJ_LINEA_ESTIMACION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ESFUERZO_UNITARIO_LINEA_ESTIMACION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ESFUERZO_CORREGIDO_LINEA_ESTIMACION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JUSTIFICACION_AJUSTE_RESP_LINEA_ESTIMACION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ESFUERZO_FINAL_LINEA_ESTIMACION</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125361105"/>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674909849"/>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-10</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Ajuste RP</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16,56</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540347122"/>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-0,1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por redondeo decimales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18,38</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529516931"/>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-0,5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por redondeo decimales</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18,30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960984373"/>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42616420"/>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Ajuste RP</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872262468"/>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Solo Fase 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17,29</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961527982"/>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Ajuste RP</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748128778"/>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17,48</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94882281"/>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Ajuste RP</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901259051"/>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Ajuste RP</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277753563"/>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Ajuste RP</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878912501"/>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Ajuste RP</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449714079"/>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Ajuste RP</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260828321"/>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desarrollo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539166060"/>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15,64</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86150069"/>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17,48</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11335019"/>
                  </a:ext>
                </a:extLst>
              </a:tr>
              <a:tr h="77169">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18,4</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Evolutivo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17,48</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512574300"/>
                  </a:ext>
                </a:extLst>
              </a:tr>
            </a:tbl>
          </a:graphicData>
        </a:graphic>
      </p:graphicFrame>
      <p:graphicFrame>
        <p:nvGraphicFramePr>
          <p:cNvPr id="15" name="Tabla 14">
            <a:extLst>
              <a:ext uri="{FF2B5EF4-FFF2-40B4-BE49-F238E27FC236}">
                <a16:creationId xmlns:a16="http://schemas.microsoft.com/office/drawing/2014/main" id="{F679A618-F0ED-4371-9A93-4714FC79AD32}"/>
              </a:ext>
            </a:extLst>
          </p:cNvPr>
          <p:cNvGraphicFramePr>
            <a:graphicFrameLocks noGrp="1"/>
          </p:cNvGraphicFramePr>
          <p:nvPr>
            <p:extLst>
              <p:ext uri="{D42A27DB-BD31-4B8C-83A1-F6EECF244321}">
                <p14:modId xmlns:p14="http://schemas.microsoft.com/office/powerpoint/2010/main" val="4105908306"/>
              </p:ext>
            </p:extLst>
          </p:nvPr>
        </p:nvGraphicFramePr>
        <p:xfrm>
          <a:off x="402772" y="1248571"/>
          <a:ext cx="10515601" cy="1108404"/>
        </p:xfrm>
        <a:graphic>
          <a:graphicData uri="http://schemas.openxmlformats.org/drawingml/2006/table">
            <a:tbl>
              <a:tblPr/>
              <a:tblGrid>
                <a:gridCol w="637197">
                  <a:extLst>
                    <a:ext uri="{9D8B030D-6E8A-4147-A177-3AD203B41FA5}">
                      <a16:colId xmlns:a16="http://schemas.microsoft.com/office/drawing/2014/main" val="2230504098"/>
                    </a:ext>
                  </a:extLst>
                </a:gridCol>
                <a:gridCol w="216721">
                  <a:extLst>
                    <a:ext uri="{9D8B030D-6E8A-4147-A177-3AD203B41FA5}">
                      <a16:colId xmlns:a16="http://schemas.microsoft.com/office/drawing/2014/main" val="2766578791"/>
                    </a:ext>
                  </a:extLst>
                </a:gridCol>
                <a:gridCol w="837247">
                  <a:extLst>
                    <a:ext uri="{9D8B030D-6E8A-4147-A177-3AD203B41FA5}">
                      <a16:colId xmlns:a16="http://schemas.microsoft.com/office/drawing/2014/main" val="1667457489"/>
                    </a:ext>
                  </a:extLst>
                </a:gridCol>
                <a:gridCol w="207460">
                  <a:extLst>
                    <a:ext uri="{9D8B030D-6E8A-4147-A177-3AD203B41FA5}">
                      <a16:colId xmlns:a16="http://schemas.microsoft.com/office/drawing/2014/main" val="886566548"/>
                    </a:ext>
                  </a:extLst>
                </a:gridCol>
                <a:gridCol w="1941228">
                  <a:extLst>
                    <a:ext uri="{9D8B030D-6E8A-4147-A177-3AD203B41FA5}">
                      <a16:colId xmlns:a16="http://schemas.microsoft.com/office/drawing/2014/main" val="262479623"/>
                    </a:ext>
                  </a:extLst>
                </a:gridCol>
                <a:gridCol w="207460">
                  <a:extLst>
                    <a:ext uri="{9D8B030D-6E8A-4147-A177-3AD203B41FA5}">
                      <a16:colId xmlns:a16="http://schemas.microsoft.com/office/drawing/2014/main" val="835666249"/>
                    </a:ext>
                  </a:extLst>
                </a:gridCol>
                <a:gridCol w="1750439">
                  <a:extLst>
                    <a:ext uri="{9D8B030D-6E8A-4147-A177-3AD203B41FA5}">
                      <a16:colId xmlns:a16="http://schemas.microsoft.com/office/drawing/2014/main" val="959418938"/>
                    </a:ext>
                  </a:extLst>
                </a:gridCol>
                <a:gridCol w="185231">
                  <a:extLst>
                    <a:ext uri="{9D8B030D-6E8A-4147-A177-3AD203B41FA5}">
                      <a16:colId xmlns:a16="http://schemas.microsoft.com/office/drawing/2014/main" val="4053556765"/>
                    </a:ext>
                  </a:extLst>
                </a:gridCol>
                <a:gridCol w="577923">
                  <a:extLst>
                    <a:ext uri="{9D8B030D-6E8A-4147-A177-3AD203B41FA5}">
                      <a16:colId xmlns:a16="http://schemas.microsoft.com/office/drawing/2014/main" val="2989188129"/>
                    </a:ext>
                  </a:extLst>
                </a:gridCol>
                <a:gridCol w="194493">
                  <a:extLst>
                    <a:ext uri="{9D8B030D-6E8A-4147-A177-3AD203B41FA5}">
                      <a16:colId xmlns:a16="http://schemas.microsoft.com/office/drawing/2014/main" val="577000115"/>
                    </a:ext>
                  </a:extLst>
                </a:gridCol>
                <a:gridCol w="340826">
                  <a:extLst>
                    <a:ext uri="{9D8B030D-6E8A-4147-A177-3AD203B41FA5}">
                      <a16:colId xmlns:a16="http://schemas.microsoft.com/office/drawing/2014/main" val="3019373519"/>
                    </a:ext>
                  </a:extLst>
                </a:gridCol>
                <a:gridCol w="194493">
                  <a:extLst>
                    <a:ext uri="{9D8B030D-6E8A-4147-A177-3AD203B41FA5}">
                      <a16:colId xmlns:a16="http://schemas.microsoft.com/office/drawing/2014/main" val="852808127"/>
                    </a:ext>
                  </a:extLst>
                </a:gridCol>
                <a:gridCol w="616822">
                  <a:extLst>
                    <a:ext uri="{9D8B030D-6E8A-4147-A177-3AD203B41FA5}">
                      <a16:colId xmlns:a16="http://schemas.microsoft.com/office/drawing/2014/main" val="1834868237"/>
                    </a:ext>
                  </a:extLst>
                </a:gridCol>
                <a:gridCol w="185231">
                  <a:extLst>
                    <a:ext uri="{9D8B030D-6E8A-4147-A177-3AD203B41FA5}">
                      <a16:colId xmlns:a16="http://schemas.microsoft.com/office/drawing/2014/main" val="3111609756"/>
                    </a:ext>
                  </a:extLst>
                </a:gridCol>
                <a:gridCol w="637197">
                  <a:extLst>
                    <a:ext uri="{9D8B030D-6E8A-4147-A177-3AD203B41FA5}">
                      <a16:colId xmlns:a16="http://schemas.microsoft.com/office/drawing/2014/main" val="1864175304"/>
                    </a:ext>
                  </a:extLst>
                </a:gridCol>
                <a:gridCol w="200050">
                  <a:extLst>
                    <a:ext uri="{9D8B030D-6E8A-4147-A177-3AD203B41FA5}">
                      <a16:colId xmlns:a16="http://schemas.microsoft.com/office/drawing/2014/main" val="408560115"/>
                    </a:ext>
                  </a:extLst>
                </a:gridCol>
                <a:gridCol w="918749">
                  <a:extLst>
                    <a:ext uri="{9D8B030D-6E8A-4147-A177-3AD203B41FA5}">
                      <a16:colId xmlns:a16="http://schemas.microsoft.com/office/drawing/2014/main" val="2508522393"/>
                    </a:ext>
                  </a:extLst>
                </a:gridCol>
                <a:gridCol w="666834">
                  <a:extLst>
                    <a:ext uri="{9D8B030D-6E8A-4147-A177-3AD203B41FA5}">
                      <a16:colId xmlns:a16="http://schemas.microsoft.com/office/drawing/2014/main" val="3751668546"/>
                    </a:ext>
                  </a:extLst>
                </a:gridCol>
              </a:tblGrid>
              <a:tr h="592893">
                <a:tc>
                  <a:txBody>
                    <a:bodyPr/>
                    <a:lstStyle/>
                    <a:p>
                      <a:pPr algn="ctr" fontAlgn="b"/>
                      <a:r>
                        <a:rPr lang="es-ES" sz="900" b="1" i="0" u="none" strike="noStrike">
                          <a:solidFill>
                            <a:srgbClr val="FFFFFF"/>
                          </a:solidFill>
                          <a:effectLst/>
                          <a:latin typeface="Calibri" panose="020F0502020204030204" pitchFamily="34" charset="0"/>
                        </a:rPr>
                        <a:t>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ID_DOMINIO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TECNOLOGIA</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ID_OBJ_MODIF_COMPL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ID_TIPO_MODIF</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ID_OBJ_MODIF_VAL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900" b="1" i="0" u="none" strike="noStrike">
                          <a:solidFill>
                            <a:srgbClr val="FFFFFF"/>
                          </a:solidFill>
                          <a:effectLst/>
                          <a:latin typeface="Calibri" panose="020F0502020204030204" pitchFamily="34" charset="0"/>
                        </a:rPr>
                        <a:t>CALIBRACION</a:t>
                      </a:r>
                    </a:p>
                  </a:txBody>
                  <a:tcPr marL="5562" marR="5562" marT="5562" marB="0" anchor="ctr">
                    <a:lnL>
                      <a:noFill/>
                    </a:lnL>
                    <a:lnR>
                      <a:noFill/>
                    </a:lnR>
                    <a:lnT>
                      <a:noFill/>
                    </a:lnT>
                    <a:lnB>
                      <a:noFill/>
                    </a:lnB>
                    <a:solidFill>
                      <a:srgbClr val="262626"/>
                    </a:solidFill>
                  </a:tcPr>
                </a:tc>
                <a:extLst>
                  <a:ext uri="{0D108BD9-81ED-4DB2-BD59-A6C34878D82A}">
                    <a16:rowId xmlns:a16="http://schemas.microsoft.com/office/drawing/2014/main" val="3034096573"/>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2</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Oferta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dirty="0">
                          <a:solidFill>
                            <a:srgbClr val="000000"/>
                          </a:solidFill>
                          <a:effectLst/>
                          <a:latin typeface="Calibri" panose="020F0502020204030204" pitchFamily="34" charset="0"/>
                        </a:rPr>
                        <a:t>18.4</a:t>
                      </a:r>
                    </a:p>
                  </a:txBody>
                  <a:tcPr marL="5562" marR="5562" marT="5562" marB="0" anchor="ctr">
                    <a:lnL>
                      <a:noFill/>
                    </a:lnL>
                    <a:lnR>
                      <a:noFill/>
                    </a:lnR>
                    <a:lnT>
                      <a:noFill/>
                    </a:lnT>
                    <a:lnB>
                      <a:noFill/>
                    </a:lnB>
                  </a:tcPr>
                </a:tc>
                <a:extLst>
                  <a:ext uri="{0D108BD9-81ED-4DB2-BD59-A6C34878D82A}">
                    <a16:rowId xmlns:a16="http://schemas.microsoft.com/office/drawing/2014/main" val="3744001184"/>
                  </a:ext>
                </a:extLst>
              </a:tr>
            </a:tbl>
          </a:graphicData>
        </a:graphic>
      </p:graphicFrame>
      <p:sp>
        <p:nvSpPr>
          <p:cNvPr id="8" name="CuadroTexto 7">
            <a:extLst>
              <a:ext uri="{FF2B5EF4-FFF2-40B4-BE49-F238E27FC236}">
                <a16:creationId xmlns:a16="http://schemas.microsoft.com/office/drawing/2014/main" id="{23ACB3A0-D3AD-4E13-97A6-55C47B3C059F}"/>
              </a:ext>
            </a:extLst>
          </p:cNvPr>
          <p:cNvSpPr txBox="1"/>
          <p:nvPr/>
        </p:nvSpPr>
        <p:spPr>
          <a:xfrm>
            <a:off x="391885" y="5934670"/>
            <a:ext cx="11086012" cy="738664"/>
          </a:xfrm>
          <a:prstGeom prst="rect">
            <a:avLst/>
          </a:prstGeom>
          <a:noFill/>
        </p:spPr>
        <p:txBody>
          <a:bodyPr wrap="square">
            <a:spAutoFit/>
          </a:bodyPr>
          <a:lstStyle/>
          <a:p>
            <a:r>
              <a:rPr lang="es-ES" sz="1400" b="1" u="sng" dirty="0">
                <a:solidFill>
                  <a:schemeClr val="bg1">
                    <a:lumMod val="50000"/>
                  </a:schemeClr>
                </a:solidFill>
                <a:latin typeface="Santander Headline" panose="020B0504020201020104" pitchFamily="34" charset="0"/>
              </a:rPr>
              <a:t>Conclusión:</a:t>
            </a:r>
          </a:p>
          <a:p>
            <a:r>
              <a:rPr lang="es-ES" sz="1400" dirty="0">
                <a:solidFill>
                  <a:schemeClr val="bg1">
                    <a:lumMod val="50000"/>
                  </a:schemeClr>
                </a:solidFill>
                <a:latin typeface="Santander Headline" panose="020B0504020201020104" pitchFamily="34" charset="0"/>
              </a:rPr>
              <a:t>Para el tipo “N/A” ya se han definido distintas complejidades, por lo que ya no se utilizará la Complejidad N/A</a:t>
            </a:r>
            <a:br>
              <a:rPr lang="es-ES" sz="1400" dirty="0">
                <a:solidFill>
                  <a:schemeClr val="bg1">
                    <a:lumMod val="50000"/>
                  </a:schemeClr>
                </a:solidFill>
                <a:latin typeface="Santander Headline" panose="020B0504020201020104" pitchFamily="34" charset="0"/>
              </a:rPr>
            </a:br>
            <a:endParaRPr lang="es-ES" sz="1400" dirty="0">
              <a:solidFill>
                <a:schemeClr val="bg1">
                  <a:lumMod val="50000"/>
                </a:schemeClr>
              </a:solidFill>
              <a:latin typeface="Santander Headline" panose="020B0504020201020104" pitchFamily="34" charset="0"/>
            </a:endParaRPr>
          </a:p>
        </p:txBody>
      </p:sp>
    </p:spTree>
    <p:extLst>
      <p:ext uri="{BB962C8B-B14F-4D97-AF65-F5344CB8AC3E}">
        <p14:creationId xmlns:p14="http://schemas.microsoft.com/office/powerpoint/2010/main" val="5846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C2F983F8-1D77-4CCF-8DFF-D5ED5A7EDB3B}"/>
              </a:ext>
            </a:extLst>
          </p:cNvPr>
          <p:cNvSpPr txBox="1">
            <a:spLocks/>
          </p:cNvSpPr>
          <p:nvPr/>
        </p:nvSpPr>
        <p:spPr>
          <a:xfrm>
            <a:off x="711024" y="337100"/>
            <a:ext cx="10758734" cy="304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3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s-ES" dirty="0">
                <a:solidFill>
                  <a:srgbClr val="EB0000"/>
                </a:solidFill>
                <a:latin typeface="Arial"/>
              </a:rPr>
              <a:t>Oportunidad – Analizar y detallar oportunidad</a:t>
            </a:r>
            <a:endParaRPr kumimoji="0" lang="es-ES" sz="1300" b="0" i="0" u="none" strike="noStrike" kern="1200" cap="none" spc="0" normalizeH="0" baseline="0" noProof="0" dirty="0">
              <a:ln>
                <a:noFill/>
              </a:ln>
              <a:solidFill>
                <a:srgbClr val="EB0000"/>
              </a:solidFill>
              <a:effectLst/>
              <a:uLnTx/>
              <a:uFillTx/>
              <a:latin typeface="Arial"/>
              <a:ea typeface="+mn-ea"/>
              <a:cs typeface="+mn-cs"/>
            </a:endParaRPr>
          </a:p>
        </p:txBody>
      </p:sp>
      <p:pic>
        <p:nvPicPr>
          <p:cNvPr id="3" name="Imagen 2">
            <a:extLst>
              <a:ext uri="{FF2B5EF4-FFF2-40B4-BE49-F238E27FC236}">
                <a16:creationId xmlns:a16="http://schemas.microsoft.com/office/drawing/2014/main" id="{F6F1986E-4B05-4C2E-921E-626008228311}"/>
              </a:ext>
            </a:extLst>
          </p:cNvPr>
          <p:cNvPicPr>
            <a:picLocks noChangeAspect="1"/>
          </p:cNvPicPr>
          <p:nvPr/>
        </p:nvPicPr>
        <p:blipFill>
          <a:blip r:embed="rId2"/>
          <a:stretch>
            <a:fillRect/>
          </a:stretch>
        </p:blipFill>
        <p:spPr>
          <a:xfrm>
            <a:off x="7220903" y="308201"/>
            <a:ext cx="4056544" cy="414610"/>
          </a:xfrm>
          <a:prstGeom prst="rect">
            <a:avLst/>
          </a:prstGeom>
        </p:spPr>
      </p:pic>
      <p:graphicFrame>
        <p:nvGraphicFramePr>
          <p:cNvPr id="7" name="Tabla 6">
            <a:extLst>
              <a:ext uri="{FF2B5EF4-FFF2-40B4-BE49-F238E27FC236}">
                <a16:creationId xmlns:a16="http://schemas.microsoft.com/office/drawing/2014/main" id="{AABDE7A0-078C-41BC-B226-5CB3E299605F}"/>
              </a:ext>
            </a:extLst>
          </p:cNvPr>
          <p:cNvGraphicFramePr>
            <a:graphicFrameLocks noGrp="1"/>
          </p:cNvGraphicFramePr>
          <p:nvPr>
            <p:extLst>
              <p:ext uri="{D42A27DB-BD31-4B8C-83A1-F6EECF244321}">
                <p14:modId xmlns:p14="http://schemas.microsoft.com/office/powerpoint/2010/main" val="2652021979"/>
              </p:ext>
            </p:extLst>
          </p:nvPr>
        </p:nvGraphicFramePr>
        <p:xfrm>
          <a:off x="655319" y="1219537"/>
          <a:ext cx="10515601" cy="1108404"/>
        </p:xfrm>
        <a:graphic>
          <a:graphicData uri="http://schemas.openxmlformats.org/drawingml/2006/table">
            <a:tbl>
              <a:tblPr/>
              <a:tblGrid>
                <a:gridCol w="637197">
                  <a:extLst>
                    <a:ext uri="{9D8B030D-6E8A-4147-A177-3AD203B41FA5}">
                      <a16:colId xmlns:a16="http://schemas.microsoft.com/office/drawing/2014/main" val="3264814559"/>
                    </a:ext>
                  </a:extLst>
                </a:gridCol>
                <a:gridCol w="216721">
                  <a:extLst>
                    <a:ext uri="{9D8B030D-6E8A-4147-A177-3AD203B41FA5}">
                      <a16:colId xmlns:a16="http://schemas.microsoft.com/office/drawing/2014/main" val="2015942788"/>
                    </a:ext>
                  </a:extLst>
                </a:gridCol>
                <a:gridCol w="837247">
                  <a:extLst>
                    <a:ext uri="{9D8B030D-6E8A-4147-A177-3AD203B41FA5}">
                      <a16:colId xmlns:a16="http://schemas.microsoft.com/office/drawing/2014/main" val="537831831"/>
                    </a:ext>
                  </a:extLst>
                </a:gridCol>
                <a:gridCol w="207460">
                  <a:extLst>
                    <a:ext uri="{9D8B030D-6E8A-4147-A177-3AD203B41FA5}">
                      <a16:colId xmlns:a16="http://schemas.microsoft.com/office/drawing/2014/main" val="1844756469"/>
                    </a:ext>
                  </a:extLst>
                </a:gridCol>
                <a:gridCol w="1941228">
                  <a:extLst>
                    <a:ext uri="{9D8B030D-6E8A-4147-A177-3AD203B41FA5}">
                      <a16:colId xmlns:a16="http://schemas.microsoft.com/office/drawing/2014/main" val="1865314766"/>
                    </a:ext>
                  </a:extLst>
                </a:gridCol>
                <a:gridCol w="207460">
                  <a:extLst>
                    <a:ext uri="{9D8B030D-6E8A-4147-A177-3AD203B41FA5}">
                      <a16:colId xmlns:a16="http://schemas.microsoft.com/office/drawing/2014/main" val="2790836613"/>
                    </a:ext>
                  </a:extLst>
                </a:gridCol>
                <a:gridCol w="1750439">
                  <a:extLst>
                    <a:ext uri="{9D8B030D-6E8A-4147-A177-3AD203B41FA5}">
                      <a16:colId xmlns:a16="http://schemas.microsoft.com/office/drawing/2014/main" val="2864540200"/>
                    </a:ext>
                  </a:extLst>
                </a:gridCol>
                <a:gridCol w="185231">
                  <a:extLst>
                    <a:ext uri="{9D8B030D-6E8A-4147-A177-3AD203B41FA5}">
                      <a16:colId xmlns:a16="http://schemas.microsoft.com/office/drawing/2014/main" val="1548535164"/>
                    </a:ext>
                  </a:extLst>
                </a:gridCol>
                <a:gridCol w="577923">
                  <a:extLst>
                    <a:ext uri="{9D8B030D-6E8A-4147-A177-3AD203B41FA5}">
                      <a16:colId xmlns:a16="http://schemas.microsoft.com/office/drawing/2014/main" val="3319825389"/>
                    </a:ext>
                  </a:extLst>
                </a:gridCol>
                <a:gridCol w="194493">
                  <a:extLst>
                    <a:ext uri="{9D8B030D-6E8A-4147-A177-3AD203B41FA5}">
                      <a16:colId xmlns:a16="http://schemas.microsoft.com/office/drawing/2014/main" val="102726433"/>
                    </a:ext>
                  </a:extLst>
                </a:gridCol>
                <a:gridCol w="340826">
                  <a:extLst>
                    <a:ext uri="{9D8B030D-6E8A-4147-A177-3AD203B41FA5}">
                      <a16:colId xmlns:a16="http://schemas.microsoft.com/office/drawing/2014/main" val="2626468408"/>
                    </a:ext>
                  </a:extLst>
                </a:gridCol>
                <a:gridCol w="194493">
                  <a:extLst>
                    <a:ext uri="{9D8B030D-6E8A-4147-A177-3AD203B41FA5}">
                      <a16:colId xmlns:a16="http://schemas.microsoft.com/office/drawing/2014/main" val="2996984314"/>
                    </a:ext>
                  </a:extLst>
                </a:gridCol>
                <a:gridCol w="616822">
                  <a:extLst>
                    <a:ext uri="{9D8B030D-6E8A-4147-A177-3AD203B41FA5}">
                      <a16:colId xmlns:a16="http://schemas.microsoft.com/office/drawing/2014/main" val="2791406644"/>
                    </a:ext>
                  </a:extLst>
                </a:gridCol>
                <a:gridCol w="185231">
                  <a:extLst>
                    <a:ext uri="{9D8B030D-6E8A-4147-A177-3AD203B41FA5}">
                      <a16:colId xmlns:a16="http://schemas.microsoft.com/office/drawing/2014/main" val="3289840838"/>
                    </a:ext>
                  </a:extLst>
                </a:gridCol>
                <a:gridCol w="637197">
                  <a:extLst>
                    <a:ext uri="{9D8B030D-6E8A-4147-A177-3AD203B41FA5}">
                      <a16:colId xmlns:a16="http://schemas.microsoft.com/office/drawing/2014/main" val="760486801"/>
                    </a:ext>
                  </a:extLst>
                </a:gridCol>
                <a:gridCol w="200050">
                  <a:extLst>
                    <a:ext uri="{9D8B030D-6E8A-4147-A177-3AD203B41FA5}">
                      <a16:colId xmlns:a16="http://schemas.microsoft.com/office/drawing/2014/main" val="2728386235"/>
                    </a:ext>
                  </a:extLst>
                </a:gridCol>
                <a:gridCol w="918749">
                  <a:extLst>
                    <a:ext uri="{9D8B030D-6E8A-4147-A177-3AD203B41FA5}">
                      <a16:colId xmlns:a16="http://schemas.microsoft.com/office/drawing/2014/main" val="608212315"/>
                    </a:ext>
                  </a:extLst>
                </a:gridCol>
                <a:gridCol w="666834">
                  <a:extLst>
                    <a:ext uri="{9D8B030D-6E8A-4147-A177-3AD203B41FA5}">
                      <a16:colId xmlns:a16="http://schemas.microsoft.com/office/drawing/2014/main" val="4123675493"/>
                    </a:ext>
                  </a:extLst>
                </a:gridCol>
              </a:tblGrid>
              <a:tr h="592893">
                <a:tc>
                  <a:txBody>
                    <a:bodyPr/>
                    <a:lstStyle/>
                    <a:p>
                      <a:pPr algn="ctr" fontAlgn="b"/>
                      <a:r>
                        <a:rPr lang="es-ES" sz="900" b="1" i="0" u="none" strike="noStrike">
                          <a:solidFill>
                            <a:srgbClr val="FFFFFF"/>
                          </a:solidFill>
                          <a:effectLst/>
                          <a:latin typeface="Calibri" panose="020F0502020204030204" pitchFamily="34" charset="0"/>
                        </a:rPr>
                        <a:t>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ID_OBJETO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ID_DOMINIO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TECNOLOGIA</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ID_OBJ_MODIF_COMPL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ID_TIPO_MODIF</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ID_OBJ_MODIF_VAL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900" b="1" i="0" u="none" strike="noStrike">
                          <a:solidFill>
                            <a:srgbClr val="FFFFFF"/>
                          </a:solidFill>
                          <a:effectLst/>
                          <a:latin typeface="Calibri" panose="020F0502020204030204" pitchFamily="34" charset="0"/>
                        </a:rPr>
                        <a:t>CALIBRACION</a:t>
                      </a:r>
                    </a:p>
                  </a:txBody>
                  <a:tcPr marL="5562" marR="5562" marT="5562" marB="0" anchor="ctr">
                    <a:lnL>
                      <a:noFill/>
                    </a:lnL>
                    <a:lnR>
                      <a:noFill/>
                    </a:lnR>
                    <a:lnT>
                      <a:noFill/>
                    </a:lnT>
                    <a:lnB>
                      <a:noFill/>
                    </a:lnB>
                    <a:solidFill>
                      <a:srgbClr val="262626"/>
                    </a:solidFill>
                  </a:tcPr>
                </a:tc>
                <a:extLst>
                  <a:ext uri="{0D108BD9-81ED-4DB2-BD59-A6C34878D82A}">
                    <a16:rowId xmlns:a16="http://schemas.microsoft.com/office/drawing/2014/main" val="1200208049"/>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Oportunidad</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2</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2</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dirty="0">
                          <a:solidFill>
                            <a:srgbClr val="000000"/>
                          </a:solidFill>
                          <a:effectLst/>
                          <a:latin typeface="Calibri" panose="020F0502020204030204" pitchFamily="34" charset="0"/>
                        </a:rPr>
                        <a:t>119.0</a:t>
                      </a:r>
                    </a:p>
                  </a:txBody>
                  <a:tcPr marL="5562" marR="5562" marT="5562" marB="0" anchor="ctr">
                    <a:lnL>
                      <a:noFill/>
                    </a:lnL>
                    <a:lnR>
                      <a:noFill/>
                    </a:lnR>
                    <a:lnT>
                      <a:noFill/>
                    </a:lnT>
                    <a:lnB>
                      <a:noFill/>
                    </a:lnB>
                  </a:tcPr>
                </a:tc>
                <a:extLst>
                  <a:ext uri="{0D108BD9-81ED-4DB2-BD59-A6C34878D82A}">
                    <a16:rowId xmlns:a16="http://schemas.microsoft.com/office/drawing/2014/main" val="3019594617"/>
                  </a:ext>
                </a:extLst>
              </a:tr>
            </a:tbl>
          </a:graphicData>
        </a:graphic>
      </p:graphicFrame>
      <p:graphicFrame>
        <p:nvGraphicFramePr>
          <p:cNvPr id="9" name="Tabla 8">
            <a:extLst>
              <a:ext uri="{FF2B5EF4-FFF2-40B4-BE49-F238E27FC236}">
                <a16:creationId xmlns:a16="http://schemas.microsoft.com/office/drawing/2014/main" id="{5AF68E8C-97AA-4B4E-A851-BFC0D42B1DA8}"/>
              </a:ext>
            </a:extLst>
          </p:cNvPr>
          <p:cNvGraphicFramePr>
            <a:graphicFrameLocks noGrp="1"/>
          </p:cNvGraphicFramePr>
          <p:nvPr>
            <p:extLst>
              <p:ext uri="{D42A27DB-BD31-4B8C-83A1-F6EECF244321}">
                <p14:modId xmlns:p14="http://schemas.microsoft.com/office/powerpoint/2010/main" val="2242771592"/>
              </p:ext>
            </p:extLst>
          </p:nvPr>
        </p:nvGraphicFramePr>
        <p:xfrm>
          <a:off x="243840" y="2759288"/>
          <a:ext cx="11843659" cy="2492028"/>
        </p:xfrm>
        <a:graphic>
          <a:graphicData uri="http://schemas.openxmlformats.org/drawingml/2006/table">
            <a:tbl>
              <a:tblPr/>
              <a:tblGrid>
                <a:gridCol w="583474">
                  <a:extLst>
                    <a:ext uri="{9D8B030D-6E8A-4147-A177-3AD203B41FA5}">
                      <a16:colId xmlns:a16="http://schemas.microsoft.com/office/drawing/2014/main" val="1748619167"/>
                    </a:ext>
                  </a:extLst>
                </a:gridCol>
                <a:gridCol w="731520">
                  <a:extLst>
                    <a:ext uri="{9D8B030D-6E8A-4147-A177-3AD203B41FA5}">
                      <a16:colId xmlns:a16="http://schemas.microsoft.com/office/drawing/2014/main" val="436194504"/>
                    </a:ext>
                  </a:extLst>
                </a:gridCol>
                <a:gridCol w="1524000">
                  <a:extLst>
                    <a:ext uri="{9D8B030D-6E8A-4147-A177-3AD203B41FA5}">
                      <a16:colId xmlns:a16="http://schemas.microsoft.com/office/drawing/2014/main" val="675086488"/>
                    </a:ext>
                  </a:extLst>
                </a:gridCol>
                <a:gridCol w="1724298">
                  <a:extLst>
                    <a:ext uri="{9D8B030D-6E8A-4147-A177-3AD203B41FA5}">
                      <a16:colId xmlns:a16="http://schemas.microsoft.com/office/drawing/2014/main" val="26468391"/>
                    </a:ext>
                  </a:extLst>
                </a:gridCol>
                <a:gridCol w="2037805">
                  <a:extLst>
                    <a:ext uri="{9D8B030D-6E8A-4147-A177-3AD203B41FA5}">
                      <a16:colId xmlns:a16="http://schemas.microsoft.com/office/drawing/2014/main" val="2490927870"/>
                    </a:ext>
                  </a:extLst>
                </a:gridCol>
                <a:gridCol w="391886">
                  <a:extLst>
                    <a:ext uri="{9D8B030D-6E8A-4147-A177-3AD203B41FA5}">
                      <a16:colId xmlns:a16="http://schemas.microsoft.com/office/drawing/2014/main" val="2967504458"/>
                    </a:ext>
                  </a:extLst>
                </a:gridCol>
                <a:gridCol w="365760">
                  <a:extLst>
                    <a:ext uri="{9D8B030D-6E8A-4147-A177-3AD203B41FA5}">
                      <a16:colId xmlns:a16="http://schemas.microsoft.com/office/drawing/2014/main" val="1289951255"/>
                    </a:ext>
                  </a:extLst>
                </a:gridCol>
                <a:gridCol w="505097">
                  <a:extLst>
                    <a:ext uri="{9D8B030D-6E8A-4147-A177-3AD203B41FA5}">
                      <a16:colId xmlns:a16="http://schemas.microsoft.com/office/drawing/2014/main" val="3469701174"/>
                    </a:ext>
                  </a:extLst>
                </a:gridCol>
                <a:gridCol w="348343">
                  <a:extLst>
                    <a:ext uri="{9D8B030D-6E8A-4147-A177-3AD203B41FA5}">
                      <a16:colId xmlns:a16="http://schemas.microsoft.com/office/drawing/2014/main" val="2937307987"/>
                    </a:ext>
                  </a:extLst>
                </a:gridCol>
                <a:gridCol w="487680">
                  <a:extLst>
                    <a:ext uri="{9D8B030D-6E8A-4147-A177-3AD203B41FA5}">
                      <a16:colId xmlns:a16="http://schemas.microsoft.com/office/drawing/2014/main" val="3323812058"/>
                    </a:ext>
                  </a:extLst>
                </a:gridCol>
                <a:gridCol w="592183">
                  <a:extLst>
                    <a:ext uri="{9D8B030D-6E8A-4147-A177-3AD203B41FA5}">
                      <a16:colId xmlns:a16="http://schemas.microsoft.com/office/drawing/2014/main" val="2698160968"/>
                    </a:ext>
                  </a:extLst>
                </a:gridCol>
                <a:gridCol w="618308">
                  <a:extLst>
                    <a:ext uri="{9D8B030D-6E8A-4147-A177-3AD203B41FA5}">
                      <a16:colId xmlns:a16="http://schemas.microsoft.com/office/drawing/2014/main" val="370120827"/>
                    </a:ext>
                  </a:extLst>
                </a:gridCol>
                <a:gridCol w="583475">
                  <a:extLst>
                    <a:ext uri="{9D8B030D-6E8A-4147-A177-3AD203B41FA5}">
                      <a16:colId xmlns:a16="http://schemas.microsoft.com/office/drawing/2014/main" val="1195959789"/>
                    </a:ext>
                  </a:extLst>
                </a:gridCol>
                <a:gridCol w="722811">
                  <a:extLst>
                    <a:ext uri="{9D8B030D-6E8A-4147-A177-3AD203B41FA5}">
                      <a16:colId xmlns:a16="http://schemas.microsoft.com/office/drawing/2014/main" val="904802753"/>
                    </a:ext>
                  </a:extLst>
                </a:gridCol>
                <a:gridCol w="627019">
                  <a:extLst>
                    <a:ext uri="{9D8B030D-6E8A-4147-A177-3AD203B41FA5}">
                      <a16:colId xmlns:a16="http://schemas.microsoft.com/office/drawing/2014/main" val="505362509"/>
                    </a:ext>
                  </a:extLst>
                </a:gridCol>
              </a:tblGrid>
              <a:tr h="77169">
                <a:tc>
                  <a:txBody>
                    <a:bodyPr/>
                    <a:lstStyle/>
                    <a:p>
                      <a:pPr algn="ctr" fontAlgn="b"/>
                      <a:r>
                        <a:rPr lang="es-ES" sz="900" b="1" i="0" u="none" strike="noStrike">
                          <a:solidFill>
                            <a:srgbClr val="FFFFFF"/>
                          </a:solidFill>
                          <a:effectLst/>
                          <a:latin typeface="Calibri" panose="020F0502020204030204" pitchFamily="34" charset="0"/>
                        </a:rPr>
                        <a:t>PROCESO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SUBPROCESO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NOMBRE_OBJETO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DETALLE_LINEA_ESTIMACION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CANTIDAD_OBJ_LINEA_ESTIMACION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ESFUERZO_UNITARIO_LINEA_ESTIMACION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ESFUERZO_CORREGIDO_LINEA_ESTIMACION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AJUSTE_RESP_LINEA_ESTIMACION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JUSTIFICACION_AJUSTE_RESP_LINEA_ESTIMACION</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ESFUERZO_FINAL_LINEA_ESTIMACION</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550925101"/>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Analizar y proponer soluciones</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119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119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no se ajusta al esfuerzo real</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105,91</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90662366"/>
                  </a:ext>
                </a:extLst>
              </a:tr>
              <a:tr h="275494">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Análisis y propuesta solución nueva reestructuración dispositivos financieros en las oficinas de Santander UK</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119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119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ajustar horas correctas</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105,91</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074761758"/>
                  </a:ext>
                </a:extLst>
              </a:tr>
              <a:tr h="275494">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Análisis y propuesta solución a la reestructuración dispositivos financieros en las oficinas de Santander UK</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119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119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-11,5</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ajustar horas reales</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105,31</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296011014"/>
                  </a:ext>
                </a:extLst>
              </a:tr>
              <a:tr h="275494">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Analizar y proponer soluciones a la restructuración de los dispositivos en las oficinas de Santander UK</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119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119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-11,5</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ajustar horas reales</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105,31</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597785435"/>
                  </a:ext>
                </a:extLst>
              </a:tr>
              <a:tr h="275494">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Analizar y detallar oportunidad</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Analizar y proponer solución restructuración dispositivos financieros en las oficinas de Santander UK</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119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119</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-11,5</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ajuste horas reales</a:t>
                      </a:r>
                    </a:p>
                  </a:txBody>
                  <a:tcPr marL="3858" marR="3858" marT="3858"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105,31</a:t>
                      </a:r>
                    </a:p>
                  </a:txBody>
                  <a:tcPr marL="3858" marR="3858" marT="3858"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890059005"/>
                  </a:ext>
                </a:extLst>
              </a:tr>
            </a:tbl>
          </a:graphicData>
        </a:graphic>
      </p:graphicFrame>
      <p:sp>
        <p:nvSpPr>
          <p:cNvPr id="2" name="CuadroTexto 1">
            <a:extLst>
              <a:ext uri="{FF2B5EF4-FFF2-40B4-BE49-F238E27FC236}">
                <a16:creationId xmlns:a16="http://schemas.microsoft.com/office/drawing/2014/main" id="{DD689CD0-04BF-40F2-AD6E-D4F49EE256E7}"/>
              </a:ext>
            </a:extLst>
          </p:cNvPr>
          <p:cNvSpPr txBox="1"/>
          <p:nvPr/>
        </p:nvSpPr>
        <p:spPr>
          <a:xfrm>
            <a:off x="11098900" y="888581"/>
            <a:ext cx="564578" cy="369332"/>
          </a:xfrm>
          <a:prstGeom prst="rect">
            <a:avLst/>
          </a:prstGeom>
          <a:noFill/>
        </p:spPr>
        <p:txBody>
          <a:bodyPr wrap="none" rtlCol="0">
            <a:spAutoFit/>
          </a:bodyPr>
          <a:lstStyle/>
          <a:p>
            <a:r>
              <a:rPr lang="es-ES" dirty="0"/>
              <a:t>106</a:t>
            </a:r>
          </a:p>
        </p:txBody>
      </p:sp>
      <p:sp>
        <p:nvSpPr>
          <p:cNvPr id="4" name="CuadroTexto 3">
            <a:extLst>
              <a:ext uri="{FF2B5EF4-FFF2-40B4-BE49-F238E27FC236}">
                <a16:creationId xmlns:a16="http://schemas.microsoft.com/office/drawing/2014/main" id="{2E53EECB-D0F7-4EE6-89F9-CAC39EBA1A23}"/>
              </a:ext>
            </a:extLst>
          </p:cNvPr>
          <p:cNvSpPr txBox="1"/>
          <p:nvPr/>
        </p:nvSpPr>
        <p:spPr>
          <a:xfrm>
            <a:off x="851026" y="5866646"/>
            <a:ext cx="9795849" cy="646331"/>
          </a:xfrm>
          <a:prstGeom prst="rect">
            <a:avLst/>
          </a:prstGeom>
          <a:noFill/>
        </p:spPr>
        <p:txBody>
          <a:bodyPr wrap="square" rtlCol="0">
            <a:spAutoFit/>
          </a:bodyPr>
          <a:lstStyle/>
          <a:p>
            <a:r>
              <a:rPr lang="es-ES" dirty="0"/>
              <a:t>Esta actividad parece que la usa la misma persona y el mismo cliente (UK), quizás esta tarea debería estar en otra familia, por ejemplo como </a:t>
            </a:r>
            <a:r>
              <a:rPr lang="es-ES" sz="1800" b="0" i="0" u="none" strike="noStrike" dirty="0">
                <a:solidFill>
                  <a:srgbClr val="000000"/>
                </a:solidFill>
                <a:effectLst/>
                <a:latin typeface="Calibri" panose="020F0502020204030204" pitchFamily="34" charset="0"/>
              </a:rPr>
              <a:t>Análisis alto nivel</a:t>
            </a:r>
          </a:p>
        </p:txBody>
      </p:sp>
    </p:spTree>
    <p:extLst>
      <p:ext uri="{BB962C8B-B14F-4D97-AF65-F5344CB8AC3E}">
        <p14:creationId xmlns:p14="http://schemas.microsoft.com/office/powerpoint/2010/main" val="16138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C2F983F8-1D77-4CCF-8DFF-D5ED5A7EDB3B}"/>
              </a:ext>
            </a:extLst>
          </p:cNvPr>
          <p:cNvSpPr txBox="1">
            <a:spLocks/>
          </p:cNvSpPr>
          <p:nvPr/>
        </p:nvSpPr>
        <p:spPr>
          <a:xfrm>
            <a:off x="711024" y="337100"/>
            <a:ext cx="10758734" cy="304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3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s-ES" dirty="0">
                <a:solidFill>
                  <a:srgbClr val="EB0000"/>
                </a:solidFill>
                <a:latin typeface="Arial"/>
              </a:rPr>
              <a:t>Pruebas SW – Ejecutar pruebas de integración</a:t>
            </a:r>
            <a:endParaRPr kumimoji="0" lang="es-ES" sz="1300" b="0" i="0" u="none" strike="noStrike" kern="1200" cap="none" spc="0" normalizeH="0" baseline="0" noProof="0" dirty="0">
              <a:ln>
                <a:noFill/>
              </a:ln>
              <a:solidFill>
                <a:srgbClr val="EB0000"/>
              </a:solidFill>
              <a:effectLst/>
              <a:uLnTx/>
              <a:uFillTx/>
              <a:latin typeface="Arial"/>
              <a:ea typeface="+mn-ea"/>
              <a:cs typeface="+mn-cs"/>
            </a:endParaRPr>
          </a:p>
        </p:txBody>
      </p:sp>
      <p:pic>
        <p:nvPicPr>
          <p:cNvPr id="4" name="Imagen 3">
            <a:extLst>
              <a:ext uri="{FF2B5EF4-FFF2-40B4-BE49-F238E27FC236}">
                <a16:creationId xmlns:a16="http://schemas.microsoft.com/office/drawing/2014/main" id="{2D905B4B-D2AE-46FD-BD3D-94F7CA246F9D}"/>
              </a:ext>
            </a:extLst>
          </p:cNvPr>
          <p:cNvPicPr>
            <a:picLocks noChangeAspect="1"/>
          </p:cNvPicPr>
          <p:nvPr/>
        </p:nvPicPr>
        <p:blipFill>
          <a:blip r:embed="rId2"/>
          <a:stretch>
            <a:fillRect/>
          </a:stretch>
        </p:blipFill>
        <p:spPr>
          <a:xfrm>
            <a:off x="6696618" y="292825"/>
            <a:ext cx="4707919" cy="578032"/>
          </a:xfrm>
          <a:prstGeom prst="rect">
            <a:avLst/>
          </a:prstGeom>
        </p:spPr>
      </p:pic>
      <p:graphicFrame>
        <p:nvGraphicFramePr>
          <p:cNvPr id="7" name="Tabla 6">
            <a:extLst>
              <a:ext uri="{FF2B5EF4-FFF2-40B4-BE49-F238E27FC236}">
                <a16:creationId xmlns:a16="http://schemas.microsoft.com/office/drawing/2014/main" id="{A2B2D8D7-6FCF-4233-96EB-E159A8A1DA99}"/>
              </a:ext>
            </a:extLst>
          </p:cNvPr>
          <p:cNvGraphicFramePr>
            <a:graphicFrameLocks noGrp="1"/>
          </p:cNvGraphicFramePr>
          <p:nvPr>
            <p:extLst>
              <p:ext uri="{D42A27DB-BD31-4B8C-83A1-F6EECF244321}">
                <p14:modId xmlns:p14="http://schemas.microsoft.com/office/powerpoint/2010/main" val="2950199131"/>
              </p:ext>
            </p:extLst>
          </p:nvPr>
        </p:nvGraphicFramePr>
        <p:xfrm>
          <a:off x="768532" y="2944516"/>
          <a:ext cx="10515602" cy="1104996"/>
        </p:xfrm>
        <a:graphic>
          <a:graphicData uri="http://schemas.openxmlformats.org/drawingml/2006/table">
            <a:tbl>
              <a:tblPr/>
              <a:tblGrid>
                <a:gridCol w="308602">
                  <a:extLst>
                    <a:ext uri="{9D8B030D-6E8A-4147-A177-3AD203B41FA5}">
                      <a16:colId xmlns:a16="http://schemas.microsoft.com/office/drawing/2014/main" val="717566069"/>
                    </a:ext>
                  </a:extLst>
                </a:gridCol>
                <a:gridCol w="406326">
                  <a:extLst>
                    <a:ext uri="{9D8B030D-6E8A-4147-A177-3AD203B41FA5}">
                      <a16:colId xmlns:a16="http://schemas.microsoft.com/office/drawing/2014/main" val="1233279127"/>
                    </a:ext>
                  </a:extLst>
                </a:gridCol>
                <a:gridCol w="349749">
                  <a:extLst>
                    <a:ext uri="{9D8B030D-6E8A-4147-A177-3AD203B41FA5}">
                      <a16:colId xmlns:a16="http://schemas.microsoft.com/office/drawing/2014/main" val="3007847982"/>
                    </a:ext>
                  </a:extLst>
                </a:gridCol>
                <a:gridCol w="509193">
                  <a:extLst>
                    <a:ext uri="{9D8B030D-6E8A-4147-A177-3AD203B41FA5}">
                      <a16:colId xmlns:a16="http://schemas.microsoft.com/office/drawing/2014/main" val="352349591"/>
                    </a:ext>
                  </a:extLst>
                </a:gridCol>
                <a:gridCol w="781791">
                  <a:extLst>
                    <a:ext uri="{9D8B030D-6E8A-4147-A177-3AD203B41FA5}">
                      <a16:colId xmlns:a16="http://schemas.microsoft.com/office/drawing/2014/main" val="2227481354"/>
                    </a:ext>
                  </a:extLst>
                </a:gridCol>
                <a:gridCol w="308602">
                  <a:extLst>
                    <a:ext uri="{9D8B030D-6E8A-4147-A177-3AD203B41FA5}">
                      <a16:colId xmlns:a16="http://schemas.microsoft.com/office/drawing/2014/main" val="4269646475"/>
                    </a:ext>
                  </a:extLst>
                </a:gridCol>
                <a:gridCol w="426899">
                  <a:extLst>
                    <a:ext uri="{9D8B030D-6E8A-4147-A177-3AD203B41FA5}">
                      <a16:colId xmlns:a16="http://schemas.microsoft.com/office/drawing/2014/main" val="2046268535"/>
                    </a:ext>
                  </a:extLst>
                </a:gridCol>
                <a:gridCol w="437186">
                  <a:extLst>
                    <a:ext uri="{9D8B030D-6E8A-4147-A177-3AD203B41FA5}">
                      <a16:colId xmlns:a16="http://schemas.microsoft.com/office/drawing/2014/main" val="1629924534"/>
                    </a:ext>
                  </a:extLst>
                </a:gridCol>
                <a:gridCol w="627490">
                  <a:extLst>
                    <a:ext uri="{9D8B030D-6E8A-4147-A177-3AD203B41FA5}">
                      <a16:colId xmlns:a16="http://schemas.microsoft.com/office/drawing/2014/main" val="1119495504"/>
                    </a:ext>
                  </a:extLst>
                </a:gridCol>
                <a:gridCol w="951521">
                  <a:extLst>
                    <a:ext uri="{9D8B030D-6E8A-4147-A177-3AD203B41FA5}">
                      <a16:colId xmlns:a16="http://schemas.microsoft.com/office/drawing/2014/main" val="2508440630"/>
                    </a:ext>
                  </a:extLst>
                </a:gridCol>
                <a:gridCol w="1091678">
                  <a:extLst>
                    <a:ext uri="{9D8B030D-6E8A-4147-A177-3AD203B41FA5}">
                      <a16:colId xmlns:a16="http://schemas.microsoft.com/office/drawing/2014/main" val="3991525758"/>
                    </a:ext>
                  </a:extLst>
                </a:gridCol>
                <a:gridCol w="1137968">
                  <a:extLst>
                    <a:ext uri="{9D8B030D-6E8A-4147-A177-3AD203B41FA5}">
                      <a16:colId xmlns:a16="http://schemas.microsoft.com/office/drawing/2014/main" val="2951992497"/>
                    </a:ext>
                  </a:extLst>
                </a:gridCol>
                <a:gridCol w="900088">
                  <a:extLst>
                    <a:ext uri="{9D8B030D-6E8A-4147-A177-3AD203B41FA5}">
                      <a16:colId xmlns:a16="http://schemas.microsoft.com/office/drawing/2014/main" val="3557220818"/>
                    </a:ext>
                  </a:extLst>
                </a:gridCol>
                <a:gridCol w="1285840">
                  <a:extLst>
                    <a:ext uri="{9D8B030D-6E8A-4147-A177-3AD203B41FA5}">
                      <a16:colId xmlns:a16="http://schemas.microsoft.com/office/drawing/2014/main" val="2163084427"/>
                    </a:ext>
                  </a:extLst>
                </a:gridCol>
                <a:gridCol w="992669">
                  <a:extLst>
                    <a:ext uri="{9D8B030D-6E8A-4147-A177-3AD203B41FA5}">
                      <a16:colId xmlns:a16="http://schemas.microsoft.com/office/drawing/2014/main" val="3539448396"/>
                    </a:ext>
                  </a:extLst>
                </a:gridCol>
              </a:tblGrid>
              <a:tr h="77169">
                <a:tc>
                  <a:txBody>
                    <a:bodyPr/>
                    <a:lstStyle/>
                    <a:p>
                      <a:pPr algn="ctr" fontAlgn="b"/>
                      <a:r>
                        <a:rPr lang="es-ES" sz="900" b="1" i="0" u="none" strike="noStrike">
                          <a:solidFill>
                            <a:srgbClr val="FFFFFF"/>
                          </a:solidFill>
                          <a:effectLst/>
                          <a:latin typeface="Calibri" panose="020F0502020204030204" pitchFamily="34" charset="0"/>
                        </a:rPr>
                        <a:t>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NOMBRE_OBJETO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DETALLE_LINEA_ESTIMACION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CANTIDAD_OBJ_LINEA_ESTIMACION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ESFUERZO_UNITARIO_LINEA_ESTIMACION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ESFUERZO_CORREGIDO_LINEA_ESTIMACION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JUSTIFICACION_AJUSTE_RESP_LINEA_ESTIMACION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ESFUERZO_FINAL_LINEA_ESTIMACION</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436223837"/>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Ejecutar pruebas de integración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es-ES" sz="900" b="0" i="0" u="none" strike="noStrike">
                          <a:solidFill>
                            <a:srgbClr val="000000"/>
                          </a:solidFill>
                          <a:effectLst/>
                          <a:latin typeface="Calibri" panose="020F0502020204030204" pitchFamily="34" charset="0"/>
                        </a:rPr>
                        <a:t>Ejecutar pruebas de integración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endParaRPr lang="es-ES"/>
                    </a:p>
                  </a:txBody>
                  <a:tcPr/>
                </a:tc>
                <a:tc>
                  <a:txBody>
                    <a:bodyPr/>
                    <a:lstStyle/>
                    <a:p>
                      <a:pPr algn="ctr" fontAlgn="b"/>
                      <a:r>
                        <a:rPr lang="es-ES" sz="900" b="0" i="0" u="none" strike="noStrike">
                          <a:solidFill>
                            <a:srgbClr val="000000"/>
                          </a:solidFill>
                          <a:effectLst/>
                          <a:latin typeface="Calibri" panose="020F0502020204030204" pitchFamily="34" charset="0"/>
                        </a:rPr>
                        <a:t>Nuevo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35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35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evalutivo menor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29,75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665164477"/>
                  </a:ext>
                </a:extLst>
              </a:tr>
            </a:tbl>
          </a:graphicData>
        </a:graphic>
      </p:graphicFrame>
      <p:graphicFrame>
        <p:nvGraphicFramePr>
          <p:cNvPr id="9" name="Tabla 8">
            <a:extLst>
              <a:ext uri="{FF2B5EF4-FFF2-40B4-BE49-F238E27FC236}">
                <a16:creationId xmlns:a16="http://schemas.microsoft.com/office/drawing/2014/main" id="{50838EED-3D08-4F9E-A19B-2BE35EA9759D}"/>
              </a:ext>
            </a:extLst>
          </p:cNvPr>
          <p:cNvGraphicFramePr>
            <a:graphicFrameLocks noGrp="1"/>
          </p:cNvGraphicFramePr>
          <p:nvPr>
            <p:extLst>
              <p:ext uri="{D42A27DB-BD31-4B8C-83A1-F6EECF244321}">
                <p14:modId xmlns:p14="http://schemas.microsoft.com/office/powerpoint/2010/main" val="2722833506"/>
              </p:ext>
            </p:extLst>
          </p:nvPr>
        </p:nvGraphicFramePr>
        <p:xfrm>
          <a:off x="794657" y="1354115"/>
          <a:ext cx="10515601" cy="1149078"/>
        </p:xfrm>
        <a:graphic>
          <a:graphicData uri="http://schemas.openxmlformats.org/drawingml/2006/table">
            <a:tbl>
              <a:tblPr/>
              <a:tblGrid>
                <a:gridCol w="637197">
                  <a:extLst>
                    <a:ext uri="{9D8B030D-6E8A-4147-A177-3AD203B41FA5}">
                      <a16:colId xmlns:a16="http://schemas.microsoft.com/office/drawing/2014/main" val="4195680680"/>
                    </a:ext>
                  </a:extLst>
                </a:gridCol>
                <a:gridCol w="216721">
                  <a:extLst>
                    <a:ext uri="{9D8B030D-6E8A-4147-A177-3AD203B41FA5}">
                      <a16:colId xmlns:a16="http://schemas.microsoft.com/office/drawing/2014/main" val="1739372146"/>
                    </a:ext>
                  </a:extLst>
                </a:gridCol>
                <a:gridCol w="837247">
                  <a:extLst>
                    <a:ext uri="{9D8B030D-6E8A-4147-A177-3AD203B41FA5}">
                      <a16:colId xmlns:a16="http://schemas.microsoft.com/office/drawing/2014/main" val="3756159851"/>
                    </a:ext>
                  </a:extLst>
                </a:gridCol>
                <a:gridCol w="207460">
                  <a:extLst>
                    <a:ext uri="{9D8B030D-6E8A-4147-A177-3AD203B41FA5}">
                      <a16:colId xmlns:a16="http://schemas.microsoft.com/office/drawing/2014/main" val="2697551183"/>
                    </a:ext>
                  </a:extLst>
                </a:gridCol>
                <a:gridCol w="1941228">
                  <a:extLst>
                    <a:ext uri="{9D8B030D-6E8A-4147-A177-3AD203B41FA5}">
                      <a16:colId xmlns:a16="http://schemas.microsoft.com/office/drawing/2014/main" val="3476004839"/>
                    </a:ext>
                  </a:extLst>
                </a:gridCol>
                <a:gridCol w="207460">
                  <a:extLst>
                    <a:ext uri="{9D8B030D-6E8A-4147-A177-3AD203B41FA5}">
                      <a16:colId xmlns:a16="http://schemas.microsoft.com/office/drawing/2014/main" val="666188172"/>
                    </a:ext>
                  </a:extLst>
                </a:gridCol>
                <a:gridCol w="1750439">
                  <a:extLst>
                    <a:ext uri="{9D8B030D-6E8A-4147-A177-3AD203B41FA5}">
                      <a16:colId xmlns:a16="http://schemas.microsoft.com/office/drawing/2014/main" val="3579647230"/>
                    </a:ext>
                  </a:extLst>
                </a:gridCol>
                <a:gridCol w="185231">
                  <a:extLst>
                    <a:ext uri="{9D8B030D-6E8A-4147-A177-3AD203B41FA5}">
                      <a16:colId xmlns:a16="http://schemas.microsoft.com/office/drawing/2014/main" val="617421536"/>
                    </a:ext>
                  </a:extLst>
                </a:gridCol>
                <a:gridCol w="577923">
                  <a:extLst>
                    <a:ext uri="{9D8B030D-6E8A-4147-A177-3AD203B41FA5}">
                      <a16:colId xmlns:a16="http://schemas.microsoft.com/office/drawing/2014/main" val="18384729"/>
                    </a:ext>
                  </a:extLst>
                </a:gridCol>
                <a:gridCol w="194493">
                  <a:extLst>
                    <a:ext uri="{9D8B030D-6E8A-4147-A177-3AD203B41FA5}">
                      <a16:colId xmlns:a16="http://schemas.microsoft.com/office/drawing/2014/main" val="1127167296"/>
                    </a:ext>
                  </a:extLst>
                </a:gridCol>
                <a:gridCol w="340826">
                  <a:extLst>
                    <a:ext uri="{9D8B030D-6E8A-4147-A177-3AD203B41FA5}">
                      <a16:colId xmlns:a16="http://schemas.microsoft.com/office/drawing/2014/main" val="2439581833"/>
                    </a:ext>
                  </a:extLst>
                </a:gridCol>
                <a:gridCol w="194493">
                  <a:extLst>
                    <a:ext uri="{9D8B030D-6E8A-4147-A177-3AD203B41FA5}">
                      <a16:colId xmlns:a16="http://schemas.microsoft.com/office/drawing/2014/main" val="3909389001"/>
                    </a:ext>
                  </a:extLst>
                </a:gridCol>
                <a:gridCol w="616822">
                  <a:extLst>
                    <a:ext uri="{9D8B030D-6E8A-4147-A177-3AD203B41FA5}">
                      <a16:colId xmlns:a16="http://schemas.microsoft.com/office/drawing/2014/main" val="3414534173"/>
                    </a:ext>
                  </a:extLst>
                </a:gridCol>
                <a:gridCol w="185231">
                  <a:extLst>
                    <a:ext uri="{9D8B030D-6E8A-4147-A177-3AD203B41FA5}">
                      <a16:colId xmlns:a16="http://schemas.microsoft.com/office/drawing/2014/main" val="2545909612"/>
                    </a:ext>
                  </a:extLst>
                </a:gridCol>
                <a:gridCol w="637197">
                  <a:extLst>
                    <a:ext uri="{9D8B030D-6E8A-4147-A177-3AD203B41FA5}">
                      <a16:colId xmlns:a16="http://schemas.microsoft.com/office/drawing/2014/main" val="2880941298"/>
                    </a:ext>
                  </a:extLst>
                </a:gridCol>
                <a:gridCol w="200050">
                  <a:extLst>
                    <a:ext uri="{9D8B030D-6E8A-4147-A177-3AD203B41FA5}">
                      <a16:colId xmlns:a16="http://schemas.microsoft.com/office/drawing/2014/main" val="851590180"/>
                    </a:ext>
                  </a:extLst>
                </a:gridCol>
                <a:gridCol w="918749">
                  <a:extLst>
                    <a:ext uri="{9D8B030D-6E8A-4147-A177-3AD203B41FA5}">
                      <a16:colId xmlns:a16="http://schemas.microsoft.com/office/drawing/2014/main" val="2101604932"/>
                    </a:ext>
                  </a:extLst>
                </a:gridCol>
                <a:gridCol w="666834">
                  <a:extLst>
                    <a:ext uri="{9D8B030D-6E8A-4147-A177-3AD203B41FA5}">
                      <a16:colId xmlns:a16="http://schemas.microsoft.com/office/drawing/2014/main" val="1754536778"/>
                    </a:ext>
                  </a:extLst>
                </a:gridCol>
              </a:tblGrid>
              <a:tr h="592893">
                <a:tc>
                  <a:txBody>
                    <a:bodyPr/>
                    <a:lstStyle/>
                    <a:p>
                      <a:pPr algn="l" fontAlgn="b"/>
                      <a:r>
                        <a:rPr lang="es-ES" sz="600" b="1" i="0" u="none" strike="noStrike">
                          <a:solidFill>
                            <a:srgbClr val="FFFFFF"/>
                          </a:solidFill>
                          <a:effectLst/>
                          <a:latin typeface="Calibri" panose="020F0502020204030204" pitchFamily="34" charset="0"/>
                        </a:rPr>
                        <a:t>PROCESO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ID_SUBPROCESO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SUBPROCESO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ID_ACTIVIDAD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ACTIVIDAD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ID_OBJETO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OBJETO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ID_DOMINIO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TECNOLOGIA</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ID_OBJ_MODIF_TIPO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TIPO</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ID_OBJ_MODIF_COMPL</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COMPLEJIDAD</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ID_TIPO_MODIF</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MODIFICADOR</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ID_OBJ_MODIF_VAL</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l" fontAlgn="b"/>
                      <a:r>
                        <a:rPr lang="es-ES" sz="600" b="1" i="0" u="none" strike="noStrike">
                          <a:solidFill>
                            <a:srgbClr val="FFFFFF"/>
                          </a:solidFill>
                          <a:effectLst/>
                          <a:latin typeface="Calibri" panose="020F0502020204030204" pitchFamily="34" charset="0"/>
                        </a:rPr>
                        <a:t>VALOR_MODIFICADOR</a:t>
                      </a:r>
                    </a:p>
                  </a:txBody>
                  <a:tcPr marL="5562" marR="5562" marT="5562" marB="0" anchor="b">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600" b="1" i="0" u="none" strike="noStrike">
                          <a:solidFill>
                            <a:srgbClr val="FFFFFF"/>
                          </a:solidFill>
                          <a:effectLst/>
                          <a:latin typeface="Calibri" panose="020F0502020204030204" pitchFamily="34" charset="0"/>
                        </a:rPr>
                        <a:t>CALIBRACION</a:t>
                      </a:r>
                    </a:p>
                  </a:txBody>
                  <a:tcPr marL="5562" marR="5562" marT="5562" marB="0" anchor="ctr">
                    <a:lnL>
                      <a:noFill/>
                    </a:lnL>
                    <a:lnR>
                      <a:noFill/>
                    </a:lnR>
                    <a:lnT>
                      <a:noFill/>
                    </a:lnT>
                    <a:lnB>
                      <a:noFill/>
                    </a:lnB>
                    <a:solidFill>
                      <a:srgbClr val="262626"/>
                    </a:solidFill>
                  </a:tcPr>
                </a:tc>
                <a:extLst>
                  <a:ext uri="{0D108BD9-81ED-4DB2-BD59-A6C34878D82A}">
                    <a16:rowId xmlns:a16="http://schemas.microsoft.com/office/drawing/2014/main" val="739345578"/>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7</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Pruebas SW</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49</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Ejecutar pruebas de integración</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553</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Ejecutar pruebas de integración</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Nuevo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5</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Muy alta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r" fontAlgn="b"/>
                      <a:r>
                        <a:rPr lang="es-ES" sz="600" b="0" i="0" u="none" strike="noStrike">
                          <a:solidFill>
                            <a:srgbClr val="000000"/>
                          </a:solidFill>
                          <a:effectLst/>
                          <a:latin typeface="Calibri" panose="020F0502020204030204" pitchFamily="34" charset="0"/>
                        </a:rPr>
                        <a:t>6</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w="6350" cap="flat" cmpd="sng" algn="ctr">
                      <a:solidFill>
                        <a:srgbClr val="F4B084"/>
                      </a:solidFill>
                      <a:prstDash val="solid"/>
                      <a:round/>
                      <a:headEnd type="none" w="med" len="med"/>
                      <a:tailEnd type="none" w="med" len="med"/>
                    </a:lnT>
                    <a:lnB>
                      <a:noFill/>
                    </a:lnB>
                  </a:tcPr>
                </a:tc>
                <a:tc>
                  <a:txBody>
                    <a:bodyPr/>
                    <a:lstStyle/>
                    <a:p>
                      <a:pPr algn="l" fontAlgn="b"/>
                      <a:r>
                        <a:rPr lang="es-ES" sz="600" b="0" i="0" u="none" strike="noStrike">
                          <a:solidFill>
                            <a:srgbClr val="000000"/>
                          </a:solidFill>
                          <a:effectLst/>
                          <a:latin typeface="Calibri" panose="020F0502020204030204" pitchFamily="34" charset="0"/>
                        </a:rPr>
                        <a:t>24.0</a:t>
                      </a:r>
                    </a:p>
                  </a:txBody>
                  <a:tcPr marL="5562" marR="5562" marT="5562" marB="0" anchor="b">
                    <a:lnL>
                      <a:noFill/>
                    </a:lnL>
                    <a:lnR>
                      <a:noFill/>
                    </a:lnR>
                    <a:lnT>
                      <a:noFill/>
                    </a:lnT>
                    <a:lnB>
                      <a:noFill/>
                    </a:lnB>
                  </a:tcPr>
                </a:tc>
                <a:extLst>
                  <a:ext uri="{0D108BD9-81ED-4DB2-BD59-A6C34878D82A}">
                    <a16:rowId xmlns:a16="http://schemas.microsoft.com/office/drawing/2014/main" val="3327677451"/>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7</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Pruebas SW</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49</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Ejecutar pruebas de integración</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553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Ejecutar pruebas de integración</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Nuevo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Alta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16.0</a:t>
                      </a:r>
                    </a:p>
                  </a:txBody>
                  <a:tcPr marL="5562" marR="5562" marT="5562" marB="0" anchor="b">
                    <a:lnL>
                      <a:noFill/>
                    </a:lnL>
                    <a:lnR>
                      <a:noFill/>
                    </a:lnR>
                    <a:lnT>
                      <a:noFill/>
                    </a:lnT>
                    <a:lnB>
                      <a:noFill/>
                    </a:lnB>
                  </a:tcPr>
                </a:tc>
                <a:extLst>
                  <a:ext uri="{0D108BD9-81ED-4DB2-BD59-A6C34878D82A}">
                    <a16:rowId xmlns:a16="http://schemas.microsoft.com/office/drawing/2014/main" val="3892755863"/>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7</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Pruebas SW</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49</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Ejecutar pruebas de integración</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553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Ejecutar pruebas de integración</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Nuevo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Media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12.0</a:t>
                      </a:r>
                    </a:p>
                  </a:txBody>
                  <a:tcPr marL="5562" marR="5562" marT="5562" marB="0" anchor="b">
                    <a:lnL>
                      <a:noFill/>
                    </a:lnL>
                    <a:lnR>
                      <a:noFill/>
                    </a:lnR>
                    <a:lnT>
                      <a:noFill/>
                    </a:lnT>
                    <a:lnB>
                      <a:noFill/>
                    </a:lnB>
                  </a:tcPr>
                </a:tc>
                <a:extLst>
                  <a:ext uri="{0D108BD9-81ED-4DB2-BD59-A6C34878D82A}">
                    <a16:rowId xmlns:a16="http://schemas.microsoft.com/office/drawing/2014/main" val="2005893491"/>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7</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Pruebas SW</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49</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Ejecutar pruebas de integración</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553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Ejecutar pruebas de integración</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Nuevo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2</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8.0</a:t>
                      </a:r>
                    </a:p>
                  </a:txBody>
                  <a:tcPr marL="5562" marR="5562" marT="5562" marB="0" anchor="b">
                    <a:lnL>
                      <a:noFill/>
                    </a:lnL>
                    <a:lnR>
                      <a:noFill/>
                    </a:lnR>
                    <a:lnT>
                      <a:noFill/>
                    </a:lnT>
                    <a:lnB>
                      <a:noFill/>
                    </a:lnB>
                  </a:tcPr>
                </a:tc>
                <a:extLst>
                  <a:ext uri="{0D108BD9-81ED-4DB2-BD59-A6C34878D82A}">
                    <a16:rowId xmlns:a16="http://schemas.microsoft.com/office/drawing/2014/main" val="4286983649"/>
                  </a:ext>
                </a:extLst>
              </a:tr>
              <a:tr h="111237">
                <a:tc>
                  <a:txBody>
                    <a:bodyPr/>
                    <a:lstStyle/>
                    <a:p>
                      <a:pPr algn="l" fontAlgn="b"/>
                      <a:r>
                        <a:rPr lang="es-ES" sz="600" b="0" i="0" u="none" strike="noStrike">
                          <a:solidFill>
                            <a:srgbClr val="000000"/>
                          </a:solidFill>
                          <a:effectLst/>
                          <a:latin typeface="Calibri" panose="020F0502020204030204" pitchFamily="34" charset="0"/>
                        </a:rPr>
                        <a:t>Proceso E2E</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7</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Pruebas SW</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49</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Ejecutar pruebas de integración</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553</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Ejecutar pruebas de integración</a:t>
                      </a: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l" fontAlgn="b"/>
                      <a:endParaRPr lang="es-ES" sz="600" b="0" i="0" u="none" strike="noStrike">
                        <a:solidFill>
                          <a:srgbClr val="000000"/>
                        </a:solidFill>
                        <a:effectLst/>
                        <a:latin typeface="Calibri" panose="020F0502020204030204" pitchFamily="34" charset="0"/>
                      </a:endParaRP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Nuevo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Muy baja</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1</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Tamaño</a:t>
                      </a:r>
                    </a:p>
                  </a:txBody>
                  <a:tcPr marL="5562" marR="5562" marT="5562" marB="0" anchor="b">
                    <a:lnL>
                      <a:noFill/>
                    </a:lnL>
                    <a:lnR>
                      <a:noFill/>
                    </a:lnR>
                    <a:lnT>
                      <a:noFill/>
                    </a:lnT>
                    <a:lnB>
                      <a:noFill/>
                    </a:lnB>
                  </a:tcPr>
                </a:tc>
                <a:tc>
                  <a:txBody>
                    <a:bodyPr/>
                    <a:lstStyle/>
                    <a:p>
                      <a:pPr algn="r" fontAlgn="b"/>
                      <a:r>
                        <a:rPr lang="es-ES" sz="600" b="0" i="0" u="none" strike="noStrike">
                          <a:solidFill>
                            <a:srgbClr val="000000"/>
                          </a:solidFill>
                          <a:effectLst/>
                          <a:latin typeface="Calibri" panose="020F0502020204030204" pitchFamily="34" charset="0"/>
                        </a:rPr>
                        <a:t>6</a:t>
                      </a:r>
                    </a:p>
                  </a:txBody>
                  <a:tcPr marL="5562" marR="5562" marT="5562" marB="0" anchor="b">
                    <a:lnL>
                      <a:noFill/>
                    </a:lnL>
                    <a:lnR>
                      <a:noFill/>
                    </a:lnR>
                    <a:lnT>
                      <a:noFill/>
                    </a:lnT>
                    <a:lnB>
                      <a:noFill/>
                    </a:lnB>
                  </a:tcPr>
                </a:tc>
                <a:tc>
                  <a:txBody>
                    <a:bodyPr/>
                    <a:lstStyle/>
                    <a:p>
                      <a:pPr algn="l" fontAlgn="b"/>
                      <a:r>
                        <a:rPr lang="es-ES" sz="600" b="0" i="0" u="none" strike="noStrike">
                          <a:solidFill>
                            <a:srgbClr val="000000"/>
                          </a:solidFill>
                          <a:effectLst/>
                          <a:latin typeface="Calibri" panose="020F0502020204030204" pitchFamily="34" charset="0"/>
                        </a:rPr>
                        <a:t>N/A</a:t>
                      </a:r>
                    </a:p>
                  </a:txBody>
                  <a:tcPr marL="5562" marR="5562" marT="5562" marB="0" anchor="b">
                    <a:lnL>
                      <a:noFill/>
                    </a:lnL>
                    <a:lnR>
                      <a:noFill/>
                    </a:lnR>
                    <a:lnT>
                      <a:noFill/>
                    </a:lnT>
                    <a:lnB>
                      <a:noFill/>
                    </a:lnB>
                  </a:tcPr>
                </a:tc>
                <a:tc>
                  <a:txBody>
                    <a:bodyPr/>
                    <a:lstStyle/>
                    <a:p>
                      <a:pPr algn="l" fontAlgn="b"/>
                      <a:r>
                        <a:rPr lang="es-ES" sz="600" b="0" i="0" u="none" strike="noStrike" dirty="0">
                          <a:solidFill>
                            <a:srgbClr val="000000"/>
                          </a:solidFill>
                          <a:effectLst/>
                          <a:latin typeface="Calibri" panose="020F0502020204030204" pitchFamily="34" charset="0"/>
                        </a:rPr>
                        <a:t>4.0</a:t>
                      </a:r>
                    </a:p>
                  </a:txBody>
                  <a:tcPr marL="5562" marR="5562" marT="5562" marB="0" anchor="b">
                    <a:lnL>
                      <a:noFill/>
                    </a:lnL>
                    <a:lnR>
                      <a:noFill/>
                    </a:lnR>
                    <a:lnT>
                      <a:noFill/>
                    </a:lnT>
                    <a:lnB>
                      <a:noFill/>
                    </a:lnB>
                  </a:tcPr>
                </a:tc>
                <a:extLst>
                  <a:ext uri="{0D108BD9-81ED-4DB2-BD59-A6C34878D82A}">
                    <a16:rowId xmlns:a16="http://schemas.microsoft.com/office/drawing/2014/main" val="3906917703"/>
                  </a:ext>
                </a:extLst>
              </a:tr>
            </a:tbl>
          </a:graphicData>
        </a:graphic>
      </p:graphicFrame>
      <p:sp>
        <p:nvSpPr>
          <p:cNvPr id="10" name="Título 1">
            <a:extLst>
              <a:ext uri="{FF2B5EF4-FFF2-40B4-BE49-F238E27FC236}">
                <a16:creationId xmlns:a16="http://schemas.microsoft.com/office/drawing/2014/main" id="{5DC9A1A5-6A01-42C6-9D6D-03FE5A6F2849}"/>
              </a:ext>
            </a:extLst>
          </p:cNvPr>
          <p:cNvSpPr txBox="1">
            <a:spLocks/>
          </p:cNvSpPr>
          <p:nvPr/>
        </p:nvSpPr>
        <p:spPr>
          <a:xfrm>
            <a:off x="683053" y="4701515"/>
            <a:ext cx="10758733" cy="9938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s-ES" sz="1400" b="1" u="sng" dirty="0">
                <a:solidFill>
                  <a:schemeClr val="bg1">
                    <a:lumMod val="50000"/>
                  </a:schemeClr>
                </a:solidFill>
                <a:latin typeface="Santander Headline" panose="020B0504020201020104" pitchFamily="34" charset="0"/>
              </a:rPr>
              <a:t>Conclusión:</a:t>
            </a:r>
          </a:p>
          <a:p>
            <a:r>
              <a:rPr lang="es-ES" sz="1400" dirty="0">
                <a:solidFill>
                  <a:schemeClr val="bg1">
                    <a:lumMod val="50000"/>
                  </a:schemeClr>
                </a:solidFill>
                <a:latin typeface="Santander Headline" panose="020B0504020201020104" pitchFamily="34" charset="0"/>
              </a:rPr>
              <a:t>Para el tipo “Nuevo” ya se han definido distintas complejidades, por lo que ya no se utilizará la Complejidad N/A</a:t>
            </a:r>
            <a:br>
              <a:rPr lang="es-ES" sz="1400" dirty="0">
                <a:solidFill>
                  <a:schemeClr val="bg1">
                    <a:lumMod val="50000"/>
                  </a:schemeClr>
                </a:solidFill>
                <a:latin typeface="Santander Headline" panose="020B0504020201020104" pitchFamily="34" charset="0"/>
              </a:rPr>
            </a:br>
            <a:endParaRPr lang="es-ES" sz="1400" dirty="0">
              <a:solidFill>
                <a:schemeClr val="bg1">
                  <a:lumMod val="50000"/>
                </a:schemeClr>
              </a:solidFill>
              <a:latin typeface="Santander Headline" panose="020B0504020201020104" pitchFamily="34" charset="0"/>
            </a:endParaRPr>
          </a:p>
        </p:txBody>
      </p:sp>
    </p:spTree>
    <p:extLst>
      <p:ext uri="{BB962C8B-B14F-4D97-AF65-F5344CB8AC3E}">
        <p14:creationId xmlns:p14="http://schemas.microsoft.com/office/powerpoint/2010/main" val="99203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C2F983F8-1D77-4CCF-8DFF-D5ED5A7EDB3B}"/>
              </a:ext>
            </a:extLst>
          </p:cNvPr>
          <p:cNvSpPr txBox="1">
            <a:spLocks/>
          </p:cNvSpPr>
          <p:nvPr/>
        </p:nvSpPr>
        <p:spPr>
          <a:xfrm>
            <a:off x="711024" y="337100"/>
            <a:ext cx="10758734" cy="304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3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s-ES" dirty="0">
                <a:solidFill>
                  <a:srgbClr val="EB0000"/>
                </a:solidFill>
                <a:latin typeface="Arial"/>
              </a:rPr>
              <a:t>Pruebas SW – Ejecutar pruebas seguridad</a:t>
            </a:r>
            <a:endParaRPr kumimoji="0" lang="es-ES" sz="1300" b="0" i="0" u="none" strike="noStrike" kern="1200" cap="none" spc="0" normalizeH="0" baseline="0" noProof="0" dirty="0">
              <a:ln>
                <a:noFill/>
              </a:ln>
              <a:solidFill>
                <a:srgbClr val="EB0000"/>
              </a:solidFill>
              <a:effectLst/>
              <a:uLnTx/>
              <a:uFillTx/>
              <a:latin typeface="Arial"/>
              <a:ea typeface="+mn-ea"/>
              <a:cs typeface="+mn-cs"/>
            </a:endParaRPr>
          </a:p>
        </p:txBody>
      </p:sp>
      <p:pic>
        <p:nvPicPr>
          <p:cNvPr id="3" name="Imagen 2">
            <a:extLst>
              <a:ext uri="{FF2B5EF4-FFF2-40B4-BE49-F238E27FC236}">
                <a16:creationId xmlns:a16="http://schemas.microsoft.com/office/drawing/2014/main" id="{CABF0797-31AB-43E6-A2F1-7B7956FCA4FA}"/>
              </a:ext>
            </a:extLst>
          </p:cNvPr>
          <p:cNvPicPr>
            <a:picLocks noChangeAspect="1"/>
          </p:cNvPicPr>
          <p:nvPr/>
        </p:nvPicPr>
        <p:blipFill>
          <a:blip r:embed="rId2"/>
          <a:stretch>
            <a:fillRect/>
          </a:stretch>
        </p:blipFill>
        <p:spPr>
          <a:xfrm>
            <a:off x="6571025" y="361815"/>
            <a:ext cx="4917029" cy="578712"/>
          </a:xfrm>
          <a:prstGeom prst="rect">
            <a:avLst/>
          </a:prstGeom>
        </p:spPr>
      </p:pic>
      <p:graphicFrame>
        <p:nvGraphicFramePr>
          <p:cNvPr id="7" name="Tabla 6">
            <a:extLst>
              <a:ext uri="{FF2B5EF4-FFF2-40B4-BE49-F238E27FC236}">
                <a16:creationId xmlns:a16="http://schemas.microsoft.com/office/drawing/2014/main" id="{B7BC59DA-3843-4992-9DAB-61D10459E506}"/>
              </a:ext>
            </a:extLst>
          </p:cNvPr>
          <p:cNvGraphicFramePr>
            <a:graphicFrameLocks noGrp="1"/>
          </p:cNvGraphicFramePr>
          <p:nvPr>
            <p:extLst>
              <p:ext uri="{D42A27DB-BD31-4B8C-83A1-F6EECF244321}">
                <p14:modId xmlns:p14="http://schemas.microsoft.com/office/powerpoint/2010/main" val="3077083121"/>
              </p:ext>
            </p:extLst>
          </p:nvPr>
        </p:nvGraphicFramePr>
        <p:xfrm>
          <a:off x="330927" y="1110275"/>
          <a:ext cx="11425646" cy="1108404"/>
        </p:xfrm>
        <a:graphic>
          <a:graphicData uri="http://schemas.openxmlformats.org/drawingml/2006/table">
            <a:tbl>
              <a:tblPr/>
              <a:tblGrid>
                <a:gridCol w="746519">
                  <a:extLst>
                    <a:ext uri="{9D8B030D-6E8A-4147-A177-3AD203B41FA5}">
                      <a16:colId xmlns:a16="http://schemas.microsoft.com/office/drawing/2014/main" val="1950701733"/>
                    </a:ext>
                  </a:extLst>
                </a:gridCol>
                <a:gridCol w="253903">
                  <a:extLst>
                    <a:ext uri="{9D8B030D-6E8A-4147-A177-3AD203B41FA5}">
                      <a16:colId xmlns:a16="http://schemas.microsoft.com/office/drawing/2014/main" val="1108455417"/>
                    </a:ext>
                  </a:extLst>
                </a:gridCol>
                <a:gridCol w="980891">
                  <a:extLst>
                    <a:ext uri="{9D8B030D-6E8A-4147-A177-3AD203B41FA5}">
                      <a16:colId xmlns:a16="http://schemas.microsoft.com/office/drawing/2014/main" val="1040717376"/>
                    </a:ext>
                  </a:extLst>
                </a:gridCol>
                <a:gridCol w="243054">
                  <a:extLst>
                    <a:ext uri="{9D8B030D-6E8A-4147-A177-3AD203B41FA5}">
                      <a16:colId xmlns:a16="http://schemas.microsoft.com/office/drawing/2014/main" val="2637579742"/>
                    </a:ext>
                  </a:extLst>
                </a:gridCol>
                <a:gridCol w="2274277">
                  <a:extLst>
                    <a:ext uri="{9D8B030D-6E8A-4147-A177-3AD203B41FA5}">
                      <a16:colId xmlns:a16="http://schemas.microsoft.com/office/drawing/2014/main" val="3578702406"/>
                    </a:ext>
                  </a:extLst>
                </a:gridCol>
                <a:gridCol w="243054">
                  <a:extLst>
                    <a:ext uri="{9D8B030D-6E8A-4147-A177-3AD203B41FA5}">
                      <a16:colId xmlns:a16="http://schemas.microsoft.com/office/drawing/2014/main" val="1373418924"/>
                    </a:ext>
                  </a:extLst>
                </a:gridCol>
                <a:gridCol w="2050757">
                  <a:extLst>
                    <a:ext uri="{9D8B030D-6E8A-4147-A177-3AD203B41FA5}">
                      <a16:colId xmlns:a16="http://schemas.microsoft.com/office/drawing/2014/main" val="2605678439"/>
                    </a:ext>
                  </a:extLst>
                </a:gridCol>
                <a:gridCol w="227862">
                  <a:extLst>
                    <a:ext uri="{9D8B030D-6E8A-4147-A177-3AD203B41FA5}">
                      <a16:colId xmlns:a16="http://schemas.microsoft.com/office/drawing/2014/main" val="1724321029"/>
                    </a:ext>
                  </a:extLst>
                </a:gridCol>
                <a:gridCol w="399300">
                  <a:extLst>
                    <a:ext uri="{9D8B030D-6E8A-4147-A177-3AD203B41FA5}">
                      <a16:colId xmlns:a16="http://schemas.microsoft.com/office/drawing/2014/main" val="2498560369"/>
                    </a:ext>
                  </a:extLst>
                </a:gridCol>
                <a:gridCol w="227862">
                  <a:extLst>
                    <a:ext uri="{9D8B030D-6E8A-4147-A177-3AD203B41FA5}">
                      <a16:colId xmlns:a16="http://schemas.microsoft.com/office/drawing/2014/main" val="1790304967"/>
                    </a:ext>
                  </a:extLst>
                </a:gridCol>
                <a:gridCol w="722648">
                  <a:extLst>
                    <a:ext uri="{9D8B030D-6E8A-4147-A177-3AD203B41FA5}">
                      <a16:colId xmlns:a16="http://schemas.microsoft.com/office/drawing/2014/main" val="1771462446"/>
                    </a:ext>
                  </a:extLst>
                </a:gridCol>
                <a:gridCol w="217010">
                  <a:extLst>
                    <a:ext uri="{9D8B030D-6E8A-4147-A177-3AD203B41FA5}">
                      <a16:colId xmlns:a16="http://schemas.microsoft.com/office/drawing/2014/main" val="4092098264"/>
                    </a:ext>
                  </a:extLst>
                </a:gridCol>
                <a:gridCol w="746519">
                  <a:extLst>
                    <a:ext uri="{9D8B030D-6E8A-4147-A177-3AD203B41FA5}">
                      <a16:colId xmlns:a16="http://schemas.microsoft.com/office/drawing/2014/main" val="3767839588"/>
                    </a:ext>
                  </a:extLst>
                </a:gridCol>
                <a:gridCol w="234373">
                  <a:extLst>
                    <a:ext uri="{9D8B030D-6E8A-4147-A177-3AD203B41FA5}">
                      <a16:colId xmlns:a16="http://schemas.microsoft.com/office/drawing/2014/main" val="1021427958"/>
                    </a:ext>
                  </a:extLst>
                </a:gridCol>
                <a:gridCol w="1076376">
                  <a:extLst>
                    <a:ext uri="{9D8B030D-6E8A-4147-A177-3AD203B41FA5}">
                      <a16:colId xmlns:a16="http://schemas.microsoft.com/office/drawing/2014/main" val="494478504"/>
                    </a:ext>
                  </a:extLst>
                </a:gridCol>
                <a:gridCol w="781241">
                  <a:extLst>
                    <a:ext uri="{9D8B030D-6E8A-4147-A177-3AD203B41FA5}">
                      <a16:colId xmlns:a16="http://schemas.microsoft.com/office/drawing/2014/main" val="1293752109"/>
                    </a:ext>
                  </a:extLst>
                </a:gridCol>
              </a:tblGrid>
              <a:tr h="592893">
                <a:tc>
                  <a:txBody>
                    <a:bodyPr/>
                    <a:lstStyle/>
                    <a:p>
                      <a:pPr algn="ctr" fontAlgn="b"/>
                      <a:r>
                        <a:rPr lang="es-ES" sz="900" b="1" i="0" u="none" strike="noStrike">
                          <a:solidFill>
                            <a:srgbClr val="FFFFFF"/>
                          </a:solidFill>
                          <a:effectLst/>
                          <a:latin typeface="Calibri" panose="020F0502020204030204" pitchFamily="34" charset="0"/>
                        </a:rPr>
                        <a:t>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SUBPROCESO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dirty="0">
                          <a:solidFill>
                            <a:srgbClr val="FFFFFF"/>
                          </a:solidFill>
                          <a:effectLst/>
                          <a:latin typeface="Calibri" panose="020F0502020204030204" pitchFamily="34" charset="0"/>
                        </a:rPr>
                        <a:t>ID_ACTIVIDAD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OBJETO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TIPO</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ID_OBJ_MODIF_COMPL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ID_TIPO_MODIF</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ID_OBJ_MODIF_VAL</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b"/>
                      <a:r>
                        <a:rPr lang="es-ES" sz="900" b="1" i="0" u="none" strike="noStrike">
                          <a:solidFill>
                            <a:srgbClr val="FFFFFF"/>
                          </a:solidFill>
                          <a:effectLst/>
                          <a:latin typeface="Calibri" panose="020F0502020204030204" pitchFamily="34" charset="0"/>
                        </a:rPr>
                        <a:t>VALOR_MODIFICADOR</a:t>
                      </a:r>
                    </a:p>
                  </a:txBody>
                  <a:tcPr marL="5562" marR="5562" marT="5562" marB="0" anchor="ctr">
                    <a:lnL>
                      <a:noFill/>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F0000"/>
                    </a:solidFill>
                  </a:tcPr>
                </a:tc>
                <a:tc>
                  <a:txBody>
                    <a:bodyPr/>
                    <a:lstStyle/>
                    <a:p>
                      <a:pPr algn="ctr" fontAlgn="ctr"/>
                      <a:r>
                        <a:rPr lang="es-ES" sz="900" b="1" i="0" u="none" strike="noStrike">
                          <a:solidFill>
                            <a:srgbClr val="FFFFFF"/>
                          </a:solidFill>
                          <a:effectLst/>
                          <a:latin typeface="Calibri" panose="020F0502020204030204" pitchFamily="34" charset="0"/>
                        </a:rPr>
                        <a:t>CALIBRACION</a:t>
                      </a:r>
                    </a:p>
                  </a:txBody>
                  <a:tcPr marL="5562" marR="5562" marT="5562" marB="0" anchor="ctr">
                    <a:lnL>
                      <a:noFill/>
                    </a:lnL>
                    <a:lnR>
                      <a:noFill/>
                    </a:lnR>
                    <a:lnT>
                      <a:noFill/>
                    </a:lnT>
                    <a:lnB>
                      <a:noFill/>
                    </a:lnB>
                    <a:solidFill>
                      <a:srgbClr val="262626"/>
                    </a:solidFill>
                  </a:tcPr>
                </a:tc>
                <a:extLst>
                  <a:ext uri="{0D108BD9-81ED-4DB2-BD59-A6C34878D82A}">
                    <a16:rowId xmlns:a16="http://schemas.microsoft.com/office/drawing/2014/main" val="1174542507"/>
                  </a:ext>
                </a:extLst>
              </a:tr>
              <a:tr h="111237">
                <a:tc>
                  <a:txBody>
                    <a:bodyPr/>
                    <a:lstStyle/>
                    <a:p>
                      <a:pPr algn="ctr" fontAlgn="b"/>
                      <a:r>
                        <a:rPr lang="es-ES" sz="900" b="0" i="0" u="none" strike="noStrike">
                          <a:solidFill>
                            <a:srgbClr val="000000"/>
                          </a:solidFill>
                          <a:effectLst/>
                          <a:latin typeface="Calibri" panose="020F0502020204030204" pitchFamily="34" charset="0"/>
                        </a:rPr>
                        <a:t>Proceso E2E</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7</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53</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558</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4</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6</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5562" marR="5562" marT="5562" marB="0" anchor="ctr">
                    <a:lnL>
                      <a:noFill/>
                    </a:lnL>
                    <a:lnR>
                      <a:noFill/>
                    </a:lnR>
                    <a:lnT w="6350" cap="flat" cmpd="sng" algn="ctr">
                      <a:solidFill>
                        <a:srgbClr val="F4B084"/>
                      </a:solidFill>
                      <a:prstDash val="solid"/>
                      <a:round/>
                      <a:headEnd type="none" w="med" len="med"/>
                      <a:tailEnd type="none" w="med" len="med"/>
                    </a:lnT>
                    <a:lnB>
                      <a:noFill/>
                    </a:lnB>
                  </a:tcPr>
                </a:tc>
                <a:tc>
                  <a:txBody>
                    <a:bodyPr/>
                    <a:lstStyle/>
                    <a:p>
                      <a:pPr algn="ctr" fontAlgn="b"/>
                      <a:r>
                        <a:rPr lang="es-ES" sz="900" b="0" i="0" u="none" strike="noStrike" dirty="0">
                          <a:solidFill>
                            <a:srgbClr val="000000"/>
                          </a:solidFill>
                          <a:effectLst/>
                          <a:latin typeface="Calibri" panose="020F0502020204030204" pitchFamily="34" charset="0"/>
                        </a:rPr>
                        <a:t>24.06</a:t>
                      </a:r>
                    </a:p>
                  </a:txBody>
                  <a:tcPr marL="5562" marR="5562" marT="5562" marB="0" anchor="ctr">
                    <a:lnL>
                      <a:noFill/>
                    </a:lnL>
                    <a:lnR>
                      <a:noFill/>
                    </a:lnR>
                    <a:lnT>
                      <a:noFill/>
                    </a:lnT>
                    <a:lnB>
                      <a:noFill/>
                    </a:lnB>
                  </a:tcPr>
                </a:tc>
                <a:extLst>
                  <a:ext uri="{0D108BD9-81ED-4DB2-BD59-A6C34878D82A}">
                    <a16:rowId xmlns:a16="http://schemas.microsoft.com/office/drawing/2014/main" val="504247701"/>
                  </a:ext>
                </a:extLst>
              </a:tr>
            </a:tbl>
          </a:graphicData>
        </a:graphic>
      </p:graphicFrame>
      <p:graphicFrame>
        <p:nvGraphicFramePr>
          <p:cNvPr id="9" name="Tabla 8">
            <a:extLst>
              <a:ext uri="{FF2B5EF4-FFF2-40B4-BE49-F238E27FC236}">
                <a16:creationId xmlns:a16="http://schemas.microsoft.com/office/drawing/2014/main" id="{F37FD832-B319-4DDC-82B1-6E1CFDA4F93F}"/>
              </a:ext>
            </a:extLst>
          </p:cNvPr>
          <p:cNvGraphicFramePr>
            <a:graphicFrameLocks noGrp="1"/>
          </p:cNvGraphicFramePr>
          <p:nvPr>
            <p:extLst>
              <p:ext uri="{D42A27DB-BD31-4B8C-83A1-F6EECF244321}">
                <p14:modId xmlns:p14="http://schemas.microsoft.com/office/powerpoint/2010/main" val="2535336541"/>
              </p:ext>
            </p:extLst>
          </p:nvPr>
        </p:nvGraphicFramePr>
        <p:xfrm>
          <a:off x="313510" y="2761454"/>
          <a:ext cx="11505741" cy="3745254"/>
        </p:xfrm>
        <a:graphic>
          <a:graphicData uri="http://schemas.openxmlformats.org/drawingml/2006/table">
            <a:tbl>
              <a:tblPr/>
              <a:tblGrid>
                <a:gridCol w="661851">
                  <a:extLst>
                    <a:ext uri="{9D8B030D-6E8A-4147-A177-3AD203B41FA5}">
                      <a16:colId xmlns:a16="http://schemas.microsoft.com/office/drawing/2014/main" val="884586669"/>
                    </a:ext>
                  </a:extLst>
                </a:gridCol>
                <a:gridCol w="679268">
                  <a:extLst>
                    <a:ext uri="{9D8B030D-6E8A-4147-A177-3AD203B41FA5}">
                      <a16:colId xmlns:a16="http://schemas.microsoft.com/office/drawing/2014/main" val="3730955426"/>
                    </a:ext>
                  </a:extLst>
                </a:gridCol>
                <a:gridCol w="1367246">
                  <a:extLst>
                    <a:ext uri="{9D8B030D-6E8A-4147-A177-3AD203B41FA5}">
                      <a16:colId xmlns:a16="http://schemas.microsoft.com/office/drawing/2014/main" val="1280243273"/>
                    </a:ext>
                  </a:extLst>
                </a:gridCol>
                <a:gridCol w="1001486">
                  <a:extLst>
                    <a:ext uri="{9D8B030D-6E8A-4147-A177-3AD203B41FA5}">
                      <a16:colId xmlns:a16="http://schemas.microsoft.com/office/drawing/2014/main" val="112014450"/>
                    </a:ext>
                  </a:extLst>
                </a:gridCol>
                <a:gridCol w="1036320">
                  <a:extLst>
                    <a:ext uri="{9D8B030D-6E8A-4147-A177-3AD203B41FA5}">
                      <a16:colId xmlns:a16="http://schemas.microsoft.com/office/drawing/2014/main" val="3215740959"/>
                    </a:ext>
                  </a:extLst>
                </a:gridCol>
                <a:gridCol w="444137">
                  <a:extLst>
                    <a:ext uri="{9D8B030D-6E8A-4147-A177-3AD203B41FA5}">
                      <a16:colId xmlns:a16="http://schemas.microsoft.com/office/drawing/2014/main" val="3626183152"/>
                    </a:ext>
                  </a:extLst>
                </a:gridCol>
                <a:gridCol w="627017">
                  <a:extLst>
                    <a:ext uri="{9D8B030D-6E8A-4147-A177-3AD203B41FA5}">
                      <a16:colId xmlns:a16="http://schemas.microsoft.com/office/drawing/2014/main" val="3768140882"/>
                    </a:ext>
                  </a:extLst>
                </a:gridCol>
                <a:gridCol w="627017">
                  <a:extLst>
                    <a:ext uri="{9D8B030D-6E8A-4147-A177-3AD203B41FA5}">
                      <a16:colId xmlns:a16="http://schemas.microsoft.com/office/drawing/2014/main" val="3839841628"/>
                    </a:ext>
                  </a:extLst>
                </a:gridCol>
                <a:gridCol w="452846">
                  <a:extLst>
                    <a:ext uri="{9D8B030D-6E8A-4147-A177-3AD203B41FA5}">
                      <a16:colId xmlns:a16="http://schemas.microsoft.com/office/drawing/2014/main" val="3375799125"/>
                    </a:ext>
                  </a:extLst>
                </a:gridCol>
                <a:gridCol w="644434">
                  <a:extLst>
                    <a:ext uri="{9D8B030D-6E8A-4147-A177-3AD203B41FA5}">
                      <a16:colId xmlns:a16="http://schemas.microsoft.com/office/drawing/2014/main" val="2548003342"/>
                    </a:ext>
                  </a:extLst>
                </a:gridCol>
                <a:gridCol w="801189">
                  <a:extLst>
                    <a:ext uri="{9D8B030D-6E8A-4147-A177-3AD203B41FA5}">
                      <a16:colId xmlns:a16="http://schemas.microsoft.com/office/drawing/2014/main" val="1657292855"/>
                    </a:ext>
                  </a:extLst>
                </a:gridCol>
                <a:gridCol w="801188">
                  <a:extLst>
                    <a:ext uri="{9D8B030D-6E8A-4147-A177-3AD203B41FA5}">
                      <a16:colId xmlns:a16="http://schemas.microsoft.com/office/drawing/2014/main" val="3890540534"/>
                    </a:ext>
                  </a:extLst>
                </a:gridCol>
                <a:gridCol w="513806">
                  <a:extLst>
                    <a:ext uri="{9D8B030D-6E8A-4147-A177-3AD203B41FA5}">
                      <a16:colId xmlns:a16="http://schemas.microsoft.com/office/drawing/2014/main" val="2938165454"/>
                    </a:ext>
                  </a:extLst>
                </a:gridCol>
                <a:gridCol w="1247044">
                  <a:extLst>
                    <a:ext uri="{9D8B030D-6E8A-4147-A177-3AD203B41FA5}">
                      <a16:colId xmlns:a16="http://schemas.microsoft.com/office/drawing/2014/main" val="470023284"/>
                    </a:ext>
                  </a:extLst>
                </a:gridCol>
                <a:gridCol w="600892">
                  <a:extLst>
                    <a:ext uri="{9D8B030D-6E8A-4147-A177-3AD203B41FA5}">
                      <a16:colId xmlns:a16="http://schemas.microsoft.com/office/drawing/2014/main" val="1117868162"/>
                    </a:ext>
                  </a:extLst>
                </a:gridCol>
              </a:tblGrid>
              <a:tr h="77169">
                <a:tc>
                  <a:txBody>
                    <a:bodyPr/>
                    <a:lstStyle/>
                    <a:p>
                      <a:pPr algn="ctr" fontAlgn="b"/>
                      <a:r>
                        <a:rPr lang="es-ES" sz="900" b="1" i="0" u="none" strike="noStrike">
                          <a:solidFill>
                            <a:srgbClr val="FFFFFF"/>
                          </a:solidFill>
                          <a:effectLst/>
                          <a:latin typeface="Calibri" panose="020F0502020204030204" pitchFamily="34" charset="0"/>
                        </a:rPr>
                        <a:t>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SUBPROCESO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ACTIVIDAD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NOMBRE_OBJETO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DETALLE_LINEA_ESTIMACION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TIPO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COMPLEJIDAD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VALOR_MODIFICADOR</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dirty="0">
                          <a:solidFill>
                            <a:srgbClr val="FFFFFF"/>
                          </a:solidFill>
                          <a:effectLst/>
                          <a:latin typeface="Calibri" panose="020F0502020204030204" pitchFamily="34" charset="0"/>
                        </a:rPr>
                        <a:t>CANTIDAD_OBJ_LINEA_ESTIMACION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ESFUERZO_UNITARIO_LINEA_ESTIMACION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ESFUERZO_CORREGIDO_LINEA_ESTIMACION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JUSTIFICACION_AJUSTE_RESP_LINEA_ESTIMACION</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s-ES" sz="900" b="1" i="0" u="none" strike="noStrike">
                          <a:solidFill>
                            <a:srgbClr val="FFFFFF"/>
                          </a:solidFill>
                          <a:effectLst/>
                          <a:latin typeface="Calibri" panose="020F0502020204030204" pitchFamily="34" charset="0"/>
                        </a:rPr>
                        <a:t>ESFUERZO_FINAL_LINEA_ESTIMACION</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438413295"/>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coste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20,45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827828836"/>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gridSpan="2">
                  <a:txBody>
                    <a:bodyPr/>
                    <a:lstStyle/>
                    <a:p>
                      <a:pPr algn="ctr" fontAlgn="b"/>
                      <a:r>
                        <a:rPr lang="es-ES" sz="900" b="0" i="0" u="none" strike="noStrike" dirty="0">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coste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20,45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85231226"/>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coste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20,45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451815989"/>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gridSpan="2">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dirty="0">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-0,23</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16523641"/>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proyecto pequeño, ajuste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20,45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93301143"/>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gridSpan="2">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proyecto pequeño, ajuste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20,45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619441550"/>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proyecto pequeño, ajuste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20,45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24018466"/>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gridSpan="2">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Proyecto pequeño, ajuste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20,45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170513661"/>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proyecto pequeño, ajuste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20,45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68922054"/>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gridSpan="2">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proyecto pequeño, ajuste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20,45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745918324"/>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es-ES" sz="900" b="0" i="0" u="none" strike="noStrike">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endParaRPr lang="es-ES" sz="900" b="0" i="0" u="none" strike="noStrike">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-15</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proyecto pequeño, ajuste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20,45</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419265943"/>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gridSpan="2">
                  <a:txBody>
                    <a:bodyPr/>
                    <a:lstStyle/>
                    <a:p>
                      <a:pPr algn="ctr" fontAlgn="b"/>
                      <a:r>
                        <a:rPr lang="es-ES" sz="900" b="0" i="0" u="none" strike="noStrike" dirty="0">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hMerge="1">
                  <a:txBody>
                    <a:bodyPr/>
                    <a:lstStyle/>
                    <a:p>
                      <a:pPr algn="ctr" fontAlgn="b"/>
                      <a:r>
                        <a:rPr lang="es-ES" sz="900" b="0" i="0" u="none" strike="noStrike">
                          <a:solidFill>
                            <a:srgbClr val="000000"/>
                          </a:solidFill>
                          <a:effectLst/>
                          <a:latin typeface="Calibri" panose="020F0502020204030204" pitchFamily="34" charset="0"/>
                        </a:rPr>
                        <a:t>Fortify</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-0,23</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ajuste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s-ES" sz="900" b="0" i="0" u="none" strike="noStrike">
                          <a:solidFill>
                            <a:srgbClr val="000000"/>
                          </a:solidFill>
                          <a:effectLst/>
                          <a:latin typeface="Calibri" panose="020F0502020204030204" pitchFamily="34" charset="0"/>
                        </a:rPr>
                        <a:t>24,00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986194978"/>
                  </a:ext>
                </a:extLst>
              </a:tr>
              <a:tr h="207585">
                <a:tc>
                  <a:txBody>
                    <a:bodyPr/>
                    <a:lstStyle/>
                    <a:p>
                      <a:pPr algn="ctr" fontAlgn="b"/>
                      <a:r>
                        <a:rPr lang="es-ES" sz="900" b="0" i="0" u="none" strike="noStrike">
                          <a:solidFill>
                            <a:srgbClr val="000000"/>
                          </a:solidFill>
                          <a:effectLst/>
                          <a:latin typeface="Calibri" panose="020F0502020204030204" pitchFamily="34" charset="0"/>
                        </a:rPr>
                        <a:t>Proceso E2E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Pruebas SW</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Ejecutar pruebas seguridad</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gridSpan="2">
                  <a:txBody>
                    <a:bodyPr/>
                    <a:lstStyle/>
                    <a:p>
                      <a:pPr algn="ctr" fontAlgn="b"/>
                      <a:r>
                        <a:rPr lang="es-ES" sz="900" b="0" i="0" u="none" strike="noStrike" dirty="0">
                          <a:solidFill>
                            <a:srgbClr val="000000"/>
                          </a:solidFill>
                          <a:effectLst/>
                          <a:latin typeface="Calibri" panose="020F0502020204030204" pitchFamily="34" charset="0"/>
                        </a:rPr>
                        <a:t>Análisis de vulnerabilidades SAST - Single</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pPr algn="ctr" fontAlgn="b"/>
                      <a:r>
                        <a:rPr lang="es-ES" sz="900" b="0" i="0" u="none" strike="noStrike" dirty="0">
                          <a:solidFill>
                            <a:srgbClr val="000000"/>
                          </a:solidFill>
                          <a:effectLst/>
                          <a:latin typeface="Calibri" panose="020F0502020204030204" pitchFamily="34" charset="0"/>
                        </a:rPr>
                        <a:t>pasar el SW por la herramienta </a:t>
                      </a:r>
                      <a:r>
                        <a:rPr lang="es-ES" sz="900" b="0" i="0" u="none" strike="noStrike" dirty="0" err="1">
                          <a:solidFill>
                            <a:srgbClr val="000000"/>
                          </a:solidFill>
                          <a:effectLst/>
                          <a:latin typeface="Calibri" panose="020F0502020204030204" pitchFamily="34" charset="0"/>
                        </a:rPr>
                        <a:t>Kiuwan</a:t>
                      </a:r>
                      <a:endParaRPr lang="es-ES" sz="900" b="0" i="0" u="none" strike="noStrike" dirty="0">
                        <a:solidFill>
                          <a:srgbClr val="000000"/>
                        </a:solidFill>
                        <a:effectLst/>
                        <a:latin typeface="Calibri" panose="020F0502020204030204" pitchFamily="34" charset="0"/>
                      </a:endParaRP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Tamaño</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N/A</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1</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24,06</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-0,23</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a:solidFill>
                            <a:srgbClr val="000000"/>
                          </a:solidFill>
                          <a:effectLst/>
                          <a:latin typeface="Calibri" panose="020F0502020204030204" pitchFamily="34" charset="0"/>
                        </a:rPr>
                        <a:t>ajuste real</a:t>
                      </a:r>
                    </a:p>
                  </a:txBody>
                  <a:tcPr marL="3858" marR="3858" marT="3858"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s-ES" sz="900" b="0" i="0" u="none" strike="noStrike" dirty="0">
                          <a:solidFill>
                            <a:srgbClr val="000000"/>
                          </a:solidFill>
                          <a:effectLst/>
                          <a:latin typeface="Calibri" panose="020F0502020204030204" pitchFamily="34" charset="0"/>
                        </a:rPr>
                        <a:t>24,00</a:t>
                      </a:r>
                    </a:p>
                  </a:txBody>
                  <a:tcPr marL="3858" marR="3858" marT="3858"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841514302"/>
                  </a:ext>
                </a:extLst>
              </a:tr>
            </a:tbl>
          </a:graphicData>
        </a:graphic>
      </p:graphicFrame>
      <p:sp>
        <p:nvSpPr>
          <p:cNvPr id="2" name="CuadroTexto 1">
            <a:extLst>
              <a:ext uri="{FF2B5EF4-FFF2-40B4-BE49-F238E27FC236}">
                <a16:creationId xmlns:a16="http://schemas.microsoft.com/office/drawing/2014/main" id="{595598E6-C078-42AE-9D9F-E03B5EAD41B6}"/>
              </a:ext>
            </a:extLst>
          </p:cNvPr>
          <p:cNvSpPr txBox="1"/>
          <p:nvPr/>
        </p:nvSpPr>
        <p:spPr>
          <a:xfrm>
            <a:off x="11389453" y="666615"/>
            <a:ext cx="734240" cy="369332"/>
          </a:xfrm>
          <a:prstGeom prst="rect">
            <a:avLst/>
          </a:prstGeom>
          <a:noFill/>
        </p:spPr>
        <p:txBody>
          <a:bodyPr wrap="none" rtlCol="0">
            <a:spAutoFit/>
          </a:bodyPr>
          <a:lstStyle/>
          <a:p>
            <a:r>
              <a:rPr lang="es-ES" dirty="0"/>
              <a:t>21,oo</a:t>
            </a:r>
          </a:p>
        </p:txBody>
      </p:sp>
    </p:spTree>
    <p:extLst>
      <p:ext uri="{BB962C8B-B14F-4D97-AF65-F5344CB8AC3E}">
        <p14:creationId xmlns:p14="http://schemas.microsoft.com/office/powerpoint/2010/main" val="400243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692A59E-C6EC-41F0-966E-CB4DB96A83D8}"/>
              </a:ext>
            </a:extLst>
          </p:cNvPr>
          <p:cNvSpPr>
            <a:spLocks noGrp="1"/>
          </p:cNvSpPr>
          <p:nvPr>
            <p:ph type="sldNum" sz="quarter" idx="12"/>
          </p:nvPr>
        </p:nvSpPr>
        <p:spPr/>
        <p:txBody>
          <a:bodyPr/>
          <a:lstStyle/>
          <a:p>
            <a:fld id="{BC0D97B6-E32F-4D7D-B839-7C3B51F2640F}" type="slidenum">
              <a:rPr lang="es-ES" smtClean="0"/>
              <a:pPr/>
              <a:t>3</a:t>
            </a:fld>
            <a:endParaRPr lang="es-ES" dirty="0"/>
          </a:p>
        </p:txBody>
      </p:sp>
      <p:sp>
        <p:nvSpPr>
          <p:cNvPr id="4" name="Marcador de texto 3">
            <a:extLst>
              <a:ext uri="{FF2B5EF4-FFF2-40B4-BE49-F238E27FC236}">
                <a16:creationId xmlns:a16="http://schemas.microsoft.com/office/drawing/2014/main" id="{A6CA67AF-1D9D-4E2D-A10F-CBF6327B04F2}"/>
              </a:ext>
            </a:extLst>
          </p:cNvPr>
          <p:cNvSpPr>
            <a:spLocks noGrp="1"/>
          </p:cNvSpPr>
          <p:nvPr>
            <p:ph type="body" sz="quarter" idx="14"/>
          </p:nvPr>
        </p:nvSpPr>
        <p:spPr/>
        <p:txBody>
          <a:bodyPr/>
          <a:lstStyle/>
          <a:p>
            <a:r>
              <a:rPr lang="es-ES" dirty="0"/>
              <a:t>Comparativa </a:t>
            </a:r>
            <a:r>
              <a:rPr lang="es-ES" dirty="0" err="1"/>
              <a:t>Nº</a:t>
            </a:r>
            <a:r>
              <a:rPr lang="es-ES" dirty="0"/>
              <a:t> estimaciones ajustadas vs </a:t>
            </a:r>
            <a:r>
              <a:rPr lang="es-ES" dirty="0" err="1"/>
              <a:t>Nº</a:t>
            </a:r>
            <a:r>
              <a:rPr lang="es-ES" dirty="0"/>
              <a:t> estimaciones realizadas</a:t>
            </a:r>
          </a:p>
        </p:txBody>
      </p:sp>
      <p:graphicFrame>
        <p:nvGraphicFramePr>
          <p:cNvPr id="7" name="Tabla 6">
            <a:extLst>
              <a:ext uri="{FF2B5EF4-FFF2-40B4-BE49-F238E27FC236}">
                <a16:creationId xmlns:a16="http://schemas.microsoft.com/office/drawing/2014/main" id="{1C618586-349C-417D-921E-D859ED7FB27D}"/>
              </a:ext>
            </a:extLst>
          </p:cNvPr>
          <p:cNvGraphicFramePr>
            <a:graphicFrameLocks noGrp="1"/>
          </p:cNvGraphicFramePr>
          <p:nvPr>
            <p:extLst>
              <p:ext uri="{D42A27DB-BD31-4B8C-83A1-F6EECF244321}">
                <p14:modId xmlns:p14="http://schemas.microsoft.com/office/powerpoint/2010/main" val="3517751407"/>
              </p:ext>
            </p:extLst>
          </p:nvPr>
        </p:nvGraphicFramePr>
        <p:xfrm>
          <a:off x="838201" y="951613"/>
          <a:ext cx="10515598" cy="5107368"/>
        </p:xfrm>
        <a:graphic>
          <a:graphicData uri="http://schemas.openxmlformats.org/drawingml/2006/table">
            <a:tbl>
              <a:tblPr/>
              <a:tblGrid>
                <a:gridCol w="2284155">
                  <a:extLst>
                    <a:ext uri="{9D8B030D-6E8A-4147-A177-3AD203B41FA5}">
                      <a16:colId xmlns:a16="http://schemas.microsoft.com/office/drawing/2014/main" val="3334552832"/>
                    </a:ext>
                  </a:extLst>
                </a:gridCol>
                <a:gridCol w="997108">
                  <a:extLst>
                    <a:ext uri="{9D8B030D-6E8A-4147-A177-3AD203B41FA5}">
                      <a16:colId xmlns:a16="http://schemas.microsoft.com/office/drawing/2014/main" val="3950405671"/>
                    </a:ext>
                  </a:extLst>
                </a:gridCol>
                <a:gridCol w="473803">
                  <a:extLst>
                    <a:ext uri="{9D8B030D-6E8A-4147-A177-3AD203B41FA5}">
                      <a16:colId xmlns:a16="http://schemas.microsoft.com/office/drawing/2014/main" val="4049396367"/>
                    </a:ext>
                  </a:extLst>
                </a:gridCol>
                <a:gridCol w="431373">
                  <a:extLst>
                    <a:ext uri="{9D8B030D-6E8A-4147-A177-3AD203B41FA5}">
                      <a16:colId xmlns:a16="http://schemas.microsoft.com/office/drawing/2014/main" val="857683736"/>
                    </a:ext>
                  </a:extLst>
                </a:gridCol>
                <a:gridCol w="509161">
                  <a:extLst>
                    <a:ext uri="{9D8B030D-6E8A-4147-A177-3AD203B41FA5}">
                      <a16:colId xmlns:a16="http://schemas.microsoft.com/office/drawing/2014/main" val="1648081841"/>
                    </a:ext>
                  </a:extLst>
                </a:gridCol>
                <a:gridCol w="558663">
                  <a:extLst>
                    <a:ext uri="{9D8B030D-6E8A-4147-A177-3AD203B41FA5}">
                      <a16:colId xmlns:a16="http://schemas.microsoft.com/office/drawing/2014/main" val="1474290167"/>
                    </a:ext>
                  </a:extLst>
                </a:gridCol>
                <a:gridCol w="693026">
                  <a:extLst>
                    <a:ext uri="{9D8B030D-6E8A-4147-A177-3AD203B41FA5}">
                      <a16:colId xmlns:a16="http://schemas.microsoft.com/office/drawing/2014/main" val="656125919"/>
                    </a:ext>
                  </a:extLst>
                </a:gridCol>
                <a:gridCol w="558663">
                  <a:extLst>
                    <a:ext uri="{9D8B030D-6E8A-4147-A177-3AD203B41FA5}">
                      <a16:colId xmlns:a16="http://schemas.microsoft.com/office/drawing/2014/main" val="3739830067"/>
                    </a:ext>
                  </a:extLst>
                </a:gridCol>
                <a:gridCol w="452588">
                  <a:extLst>
                    <a:ext uri="{9D8B030D-6E8A-4147-A177-3AD203B41FA5}">
                      <a16:colId xmlns:a16="http://schemas.microsoft.com/office/drawing/2014/main" val="18709321"/>
                    </a:ext>
                  </a:extLst>
                </a:gridCol>
                <a:gridCol w="657667">
                  <a:extLst>
                    <a:ext uri="{9D8B030D-6E8A-4147-A177-3AD203B41FA5}">
                      <a16:colId xmlns:a16="http://schemas.microsoft.com/office/drawing/2014/main" val="4132045004"/>
                    </a:ext>
                  </a:extLst>
                </a:gridCol>
                <a:gridCol w="459659">
                  <a:extLst>
                    <a:ext uri="{9D8B030D-6E8A-4147-A177-3AD203B41FA5}">
                      <a16:colId xmlns:a16="http://schemas.microsoft.com/office/drawing/2014/main" val="1035691580"/>
                    </a:ext>
                  </a:extLst>
                </a:gridCol>
                <a:gridCol w="558663">
                  <a:extLst>
                    <a:ext uri="{9D8B030D-6E8A-4147-A177-3AD203B41FA5}">
                      <a16:colId xmlns:a16="http://schemas.microsoft.com/office/drawing/2014/main" val="3298707880"/>
                    </a:ext>
                  </a:extLst>
                </a:gridCol>
                <a:gridCol w="579878">
                  <a:extLst>
                    <a:ext uri="{9D8B030D-6E8A-4147-A177-3AD203B41FA5}">
                      <a16:colId xmlns:a16="http://schemas.microsoft.com/office/drawing/2014/main" val="3032257480"/>
                    </a:ext>
                  </a:extLst>
                </a:gridCol>
                <a:gridCol w="431373">
                  <a:extLst>
                    <a:ext uri="{9D8B030D-6E8A-4147-A177-3AD203B41FA5}">
                      <a16:colId xmlns:a16="http://schemas.microsoft.com/office/drawing/2014/main" val="1649598041"/>
                    </a:ext>
                  </a:extLst>
                </a:gridCol>
                <a:gridCol w="502090">
                  <a:extLst>
                    <a:ext uri="{9D8B030D-6E8A-4147-A177-3AD203B41FA5}">
                      <a16:colId xmlns:a16="http://schemas.microsoft.com/office/drawing/2014/main" val="1402264804"/>
                    </a:ext>
                  </a:extLst>
                </a:gridCol>
                <a:gridCol w="367728">
                  <a:extLst>
                    <a:ext uri="{9D8B030D-6E8A-4147-A177-3AD203B41FA5}">
                      <a16:colId xmlns:a16="http://schemas.microsoft.com/office/drawing/2014/main" val="3981822082"/>
                    </a:ext>
                  </a:extLst>
                </a:gridCol>
              </a:tblGrid>
              <a:tr h="148406">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s-ES" sz="1200" b="0" i="0" u="none" strike="noStrike">
                          <a:solidFill>
                            <a:srgbClr val="000000"/>
                          </a:solidFill>
                          <a:effectLst/>
                          <a:latin typeface="Calibri" panose="020F0502020204030204" pitchFamily="34" charset="0"/>
                        </a:rPr>
                        <a:t>Modificado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Nuevo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774855082"/>
                  </a:ext>
                </a:extLst>
              </a:tr>
              <a:tr h="148406">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dirty="0">
                          <a:solidFill>
                            <a:srgbClr val="000000"/>
                          </a:solidFill>
                          <a:effectLst/>
                          <a:latin typeface="Calibri" panose="020F0502020204030204" pitchFamily="34" charset="0"/>
                        </a:rPr>
                        <a:t>Muy alta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887214341"/>
                  </a:ext>
                </a:extLst>
              </a:tr>
              <a:tr h="141339">
                <a:tc>
                  <a:txBody>
                    <a:bodyPr/>
                    <a:lstStyle/>
                    <a:p>
                      <a:pPr algn="ctr" fontAlgn="b"/>
                      <a:r>
                        <a:rPr lang="es-ES" sz="1200" b="0" i="0" u="none" strike="noStrike">
                          <a:solidFill>
                            <a:srgbClr val="000000"/>
                          </a:solidFill>
                          <a:effectLst/>
                          <a:latin typeface="Calibri" panose="020F0502020204030204" pitchFamily="34" charset="0"/>
                        </a:rPr>
                        <a:t>Cierre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60279804"/>
                  </a:ext>
                </a:extLst>
              </a:tr>
              <a:tr h="141339">
                <a:tc>
                  <a:txBody>
                    <a:bodyPr/>
                    <a:lstStyle/>
                    <a:p>
                      <a:pPr algn="ctr" fontAlgn="b"/>
                      <a:r>
                        <a:rPr lang="es-ES" sz="1200" b="0" i="0" u="none" strike="noStrike">
                          <a:solidFill>
                            <a:srgbClr val="000000"/>
                          </a:solidFill>
                          <a:effectLst/>
                          <a:latin typeface="Calibri" panose="020F0502020204030204" pitchFamily="34" charset="0"/>
                        </a:rPr>
                        <a:t>Cierre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1/14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280613939"/>
                  </a:ext>
                </a:extLst>
              </a:tr>
              <a:tr h="141339">
                <a:tc>
                  <a:txBody>
                    <a:bodyPr/>
                    <a:lstStyle/>
                    <a:p>
                      <a:pPr algn="ctr" fontAlgn="b"/>
                      <a:r>
                        <a:rPr lang="es-ES" sz="1200" b="0" i="0" u="none" strike="noStrike">
                          <a:solidFill>
                            <a:srgbClr val="000000"/>
                          </a:solidFill>
                          <a:effectLst/>
                          <a:latin typeface="Calibri" panose="020F0502020204030204" pitchFamily="34" charset="0"/>
                        </a:rPr>
                        <a:t>Cierre en herramientas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1/2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777834808"/>
                  </a:ext>
                </a:extLst>
              </a:tr>
              <a:tr h="148406">
                <a:tc>
                  <a:txBody>
                    <a:bodyPr/>
                    <a:lstStyle/>
                    <a:p>
                      <a:pPr algn="ctr" fontAlgn="b"/>
                      <a:r>
                        <a:rPr lang="es-ES" sz="1200" b="0" i="0" u="none" strike="noStrike">
                          <a:solidFill>
                            <a:srgbClr val="000000"/>
                          </a:solidFill>
                          <a:effectLst/>
                          <a:latin typeface="Calibri" panose="020F0502020204030204" pitchFamily="34" charset="0"/>
                        </a:rPr>
                        <a:t>Comité cierre de proyecto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1/7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120066745"/>
                  </a:ext>
                </a:extLst>
              </a:tr>
              <a:tr h="141339">
                <a:tc>
                  <a:txBody>
                    <a:bodyPr/>
                    <a:lstStyle/>
                    <a:p>
                      <a:pPr algn="ctr" fontAlgn="b"/>
                      <a:r>
                        <a:rPr lang="es-ES" sz="1200" b="0" i="0" u="none" strike="noStrike">
                          <a:solidFill>
                            <a:srgbClr val="000000"/>
                          </a:solidFill>
                          <a:effectLst/>
                          <a:latin typeface="Calibri" panose="020F0502020204030204" pitchFamily="34" charset="0"/>
                        </a:rPr>
                        <a:t>Correctivo y soporte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345886990"/>
                  </a:ext>
                </a:extLst>
              </a:tr>
              <a:tr h="148406">
                <a:tc>
                  <a:txBody>
                    <a:bodyPr/>
                    <a:lstStyle/>
                    <a:p>
                      <a:pPr algn="ctr" fontAlgn="b"/>
                      <a:r>
                        <a:rPr lang="es-ES" sz="1200" b="0" i="0" u="none" strike="noStrike">
                          <a:solidFill>
                            <a:srgbClr val="000000"/>
                          </a:solidFill>
                          <a:effectLst/>
                          <a:latin typeface="Calibri" panose="020F0502020204030204" pitchFamily="34" charset="0"/>
                        </a:rPr>
                        <a:t>Correctivo y soporte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dirty="0">
                          <a:solidFill>
                            <a:srgbClr val="000000"/>
                          </a:solidFill>
                          <a:effectLst/>
                          <a:latin typeface="Calibri" panose="020F0502020204030204" pitchFamily="34" charset="0"/>
                        </a:rPr>
                        <a:t>  2/15</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88442952"/>
                  </a:ext>
                </a:extLst>
              </a:tr>
              <a:tr h="141339">
                <a:tc>
                  <a:txBody>
                    <a:bodyPr/>
                    <a:lstStyle/>
                    <a:p>
                      <a:pPr algn="ctr" fontAlgn="b"/>
                      <a:r>
                        <a:rPr lang="es-ES" sz="1200" b="0" i="0" u="none" strike="noStrike">
                          <a:solidFill>
                            <a:srgbClr val="000000"/>
                          </a:solidFill>
                          <a:effectLst/>
                          <a:latin typeface="Calibri" panose="020F0502020204030204" pitchFamily="34" charset="0"/>
                        </a:rPr>
                        <a:t>Definición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855756961"/>
                  </a:ext>
                </a:extLst>
              </a:tr>
              <a:tr h="141339">
                <a:tc>
                  <a:txBody>
                    <a:bodyPr/>
                    <a:lstStyle/>
                    <a:p>
                      <a:pPr algn="ctr" fontAlgn="b"/>
                      <a:r>
                        <a:rPr lang="es-ES" sz="1200" b="0" i="0" u="none" strike="noStrike" dirty="0">
                          <a:solidFill>
                            <a:srgbClr val="000000"/>
                          </a:solidFill>
                          <a:effectLst/>
                          <a:latin typeface="Calibri" panose="020F0502020204030204" pitchFamily="34" charset="0"/>
                        </a:rPr>
                        <a:t>Análisis alto nivel</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8/51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1/7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1/11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710001258"/>
                  </a:ext>
                </a:extLst>
              </a:tr>
              <a:tr h="141339">
                <a:tc>
                  <a:txBody>
                    <a:bodyPr/>
                    <a:lstStyle/>
                    <a:p>
                      <a:pPr algn="ctr" fontAlgn="b"/>
                      <a:r>
                        <a:rPr lang="es-ES" sz="1200" b="0" i="0" u="none" strike="noStrike">
                          <a:solidFill>
                            <a:srgbClr val="000000"/>
                          </a:solidFill>
                          <a:effectLst/>
                          <a:latin typeface="Calibri" panose="020F0502020204030204" pitchFamily="34" charset="0"/>
                        </a:rPr>
                        <a:t>Definición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5/36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533074085"/>
                  </a:ext>
                </a:extLst>
              </a:tr>
              <a:tr h="141339">
                <a:tc>
                  <a:txBody>
                    <a:bodyPr/>
                    <a:lstStyle/>
                    <a:p>
                      <a:pPr algn="ctr" fontAlgn="b"/>
                      <a:r>
                        <a:rPr lang="es-ES" sz="1200" b="0" i="0" u="none" strike="noStrike">
                          <a:solidFill>
                            <a:srgbClr val="000000"/>
                          </a:solidFill>
                          <a:effectLst/>
                          <a:latin typeface="Calibri" panose="020F0502020204030204" pitchFamily="34" charset="0"/>
                        </a:rPr>
                        <a:t>Definir requerimientos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5/21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1/8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109721112"/>
                  </a:ext>
                </a:extLst>
              </a:tr>
              <a:tr h="148406">
                <a:tc>
                  <a:txBody>
                    <a:bodyPr/>
                    <a:lstStyle/>
                    <a:p>
                      <a:pPr algn="ctr" fontAlgn="b"/>
                      <a:r>
                        <a:rPr lang="es-ES" sz="1200" b="0" i="0" u="none" strike="noStrike">
                          <a:solidFill>
                            <a:srgbClr val="000000"/>
                          </a:solidFill>
                          <a:effectLst/>
                          <a:latin typeface="Calibri" panose="020F0502020204030204" pitchFamily="34" charset="0"/>
                        </a:rPr>
                        <a:t>Diseño de la solución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1/9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4/39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1/32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1/24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5/48</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4/11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711602757"/>
                  </a:ext>
                </a:extLst>
              </a:tr>
              <a:tr h="141339">
                <a:tc>
                  <a:txBody>
                    <a:bodyPr/>
                    <a:lstStyle/>
                    <a:p>
                      <a:pPr algn="ctr" fontAlgn="b"/>
                      <a:r>
                        <a:rPr lang="es-ES" sz="1200" b="0" i="0" u="none" strike="noStrike">
                          <a:solidFill>
                            <a:srgbClr val="000000"/>
                          </a:solidFill>
                          <a:effectLst/>
                          <a:latin typeface="Calibri" panose="020F0502020204030204" pitchFamily="34" charset="0"/>
                        </a:rPr>
                        <a:t>Desarrollo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218818956"/>
                  </a:ext>
                </a:extLst>
              </a:tr>
              <a:tr h="141339">
                <a:tc>
                  <a:txBody>
                    <a:bodyPr/>
                    <a:lstStyle/>
                    <a:p>
                      <a:pPr algn="ctr" fontAlgn="b"/>
                      <a:r>
                        <a:rPr lang="es-ES" sz="1200" b="0" i="0" u="none" strike="noStrike">
                          <a:solidFill>
                            <a:srgbClr val="000000"/>
                          </a:solidFill>
                          <a:effectLst/>
                          <a:latin typeface="Calibri" panose="020F0502020204030204" pitchFamily="34" charset="0"/>
                        </a:rPr>
                        <a:t>Codificar SW, definir y ejecutar pruebas unitarias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2/137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1/96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5/113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3/174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3/197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5/242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1/100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257250648"/>
                  </a:ext>
                </a:extLst>
              </a:tr>
              <a:tr h="141339">
                <a:tc>
                  <a:txBody>
                    <a:bodyPr/>
                    <a:lstStyle/>
                    <a:p>
                      <a:pPr algn="ctr" fontAlgn="b"/>
                      <a:r>
                        <a:rPr lang="es-ES" sz="1200" b="0" i="0" u="none" strike="noStrike">
                          <a:solidFill>
                            <a:srgbClr val="000000"/>
                          </a:solidFill>
                          <a:effectLst/>
                          <a:latin typeface="Calibri" panose="020F0502020204030204" pitchFamily="34" charset="0"/>
                        </a:rPr>
                        <a:t>Definir casos de prueba de integración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1/15</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645290415"/>
                  </a:ext>
                </a:extLst>
              </a:tr>
              <a:tr h="141339">
                <a:tc>
                  <a:txBody>
                    <a:bodyPr/>
                    <a:lstStyle/>
                    <a:p>
                      <a:pPr algn="ctr" fontAlgn="b"/>
                      <a:r>
                        <a:rPr lang="es-ES" sz="1200" b="0" i="0" u="none" strike="noStrike">
                          <a:solidFill>
                            <a:srgbClr val="000000"/>
                          </a:solidFill>
                          <a:effectLst/>
                          <a:latin typeface="Calibri" panose="020F0502020204030204" pitchFamily="34" charset="0"/>
                        </a:rPr>
                        <a:t>Desarrollo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2/9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3/11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99069895"/>
                  </a:ext>
                </a:extLst>
              </a:tr>
              <a:tr h="141339">
                <a:tc>
                  <a:txBody>
                    <a:bodyPr/>
                    <a:lstStyle/>
                    <a:p>
                      <a:pPr algn="ctr" fontAlgn="b"/>
                      <a:r>
                        <a:rPr lang="es-ES" sz="1200" b="0" i="0" u="none" strike="noStrike">
                          <a:solidFill>
                            <a:srgbClr val="000000"/>
                          </a:solidFill>
                          <a:effectLst/>
                          <a:latin typeface="Calibri" panose="020F0502020204030204" pitchFamily="34" charset="0"/>
                        </a:rPr>
                        <a:t>Documentación de despliegue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5/139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68821233"/>
                  </a:ext>
                </a:extLst>
              </a:tr>
              <a:tr h="141339">
                <a:tc>
                  <a:txBody>
                    <a:bodyPr/>
                    <a:lstStyle/>
                    <a:p>
                      <a:pPr algn="ctr" fontAlgn="b"/>
                      <a:r>
                        <a:rPr lang="es-ES" sz="1200" b="0" i="0" u="none" strike="noStrike">
                          <a:solidFill>
                            <a:srgbClr val="000000"/>
                          </a:solidFill>
                          <a:effectLst/>
                          <a:latin typeface="Calibri" panose="020F0502020204030204" pitchFamily="34" charset="0"/>
                        </a:rPr>
                        <a:t>Elaborar Modelo de Datos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1/2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1/23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279619176"/>
                  </a:ext>
                </a:extLst>
              </a:tr>
              <a:tr h="141339">
                <a:tc>
                  <a:txBody>
                    <a:bodyPr/>
                    <a:lstStyle/>
                    <a:p>
                      <a:pPr algn="ctr" fontAlgn="b"/>
                      <a:r>
                        <a:rPr lang="es-ES" sz="1200" b="0" i="0" u="none" strike="noStrike">
                          <a:solidFill>
                            <a:srgbClr val="000000"/>
                          </a:solidFill>
                          <a:effectLst/>
                          <a:latin typeface="Calibri" panose="020F0502020204030204" pitchFamily="34" charset="0"/>
                        </a:rPr>
                        <a:t>Empaquetar y versionar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2/11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1/59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8/84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07710232"/>
                  </a:ext>
                </a:extLst>
              </a:tr>
              <a:tr h="141339">
                <a:tc>
                  <a:txBody>
                    <a:bodyPr/>
                    <a:lstStyle/>
                    <a:p>
                      <a:pPr algn="ctr" fontAlgn="b"/>
                      <a:r>
                        <a:rPr lang="es-ES" sz="1200" b="0" i="0" u="none" strike="noStrike">
                          <a:solidFill>
                            <a:srgbClr val="000000"/>
                          </a:solidFill>
                          <a:effectLst/>
                          <a:latin typeface="Calibri" panose="020F0502020204030204" pitchFamily="34" charset="0"/>
                        </a:rPr>
                        <a:t>Integrar y ensamblar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2/17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461779340"/>
                  </a:ext>
                </a:extLst>
              </a:tr>
              <a:tr h="141339">
                <a:tc>
                  <a:txBody>
                    <a:bodyPr/>
                    <a:lstStyle/>
                    <a:p>
                      <a:pPr algn="ctr" fontAlgn="b"/>
                      <a:r>
                        <a:rPr lang="es-ES" sz="1200" b="0" i="0" u="none" strike="noStrike">
                          <a:solidFill>
                            <a:srgbClr val="000000"/>
                          </a:solidFill>
                          <a:effectLst/>
                          <a:latin typeface="Calibri" panose="020F0502020204030204" pitchFamily="34" charset="0"/>
                        </a:rPr>
                        <a:t>Modelar la solución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1/16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2/80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1/64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628802672"/>
                  </a:ext>
                </a:extLst>
              </a:tr>
              <a:tr h="141339">
                <a:tc>
                  <a:txBody>
                    <a:bodyPr/>
                    <a:lstStyle/>
                    <a:p>
                      <a:pPr algn="ctr" fontAlgn="b"/>
                      <a:r>
                        <a:rPr lang="es-ES" sz="1200" b="0" i="0" u="none" strike="noStrike">
                          <a:solidFill>
                            <a:srgbClr val="000000"/>
                          </a:solidFill>
                          <a:effectLst/>
                          <a:latin typeface="Calibri" panose="020F0502020204030204" pitchFamily="34" charset="0"/>
                        </a:rPr>
                        <a:t>Otras actividades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2/23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887055320"/>
                  </a:ext>
                </a:extLst>
              </a:tr>
              <a:tr h="148406">
                <a:tc>
                  <a:txBody>
                    <a:bodyPr/>
                    <a:lstStyle/>
                    <a:p>
                      <a:pPr algn="ctr" fontAlgn="b"/>
                      <a:r>
                        <a:rPr lang="es-ES" sz="1200" b="0" i="0" u="none" strike="noStrike">
                          <a:solidFill>
                            <a:srgbClr val="000000"/>
                          </a:solidFill>
                          <a:effectLst/>
                          <a:latin typeface="Calibri" panose="020F0502020204030204" pitchFamily="34" charset="0"/>
                        </a:rPr>
                        <a:t>Requisitos del sistema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1/20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16/130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3/17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dirty="0">
                          <a:solidFill>
                            <a:srgbClr val="000000"/>
                          </a:solidFill>
                          <a:effectLst/>
                          <a:latin typeface="Calibri" panose="020F0502020204030204" pitchFamily="34" charset="0"/>
                        </a:rPr>
                        <a:t>  1/82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20052518"/>
                  </a:ext>
                </a:extLst>
              </a:tr>
            </a:tbl>
          </a:graphicData>
        </a:graphic>
      </p:graphicFrame>
    </p:spTree>
    <p:extLst>
      <p:ext uri="{BB962C8B-B14F-4D97-AF65-F5344CB8AC3E}">
        <p14:creationId xmlns:p14="http://schemas.microsoft.com/office/powerpoint/2010/main" val="281124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F1CB36A-B88B-4879-BE6E-4EB7C3782D38}"/>
              </a:ext>
            </a:extLst>
          </p:cNvPr>
          <p:cNvSpPr>
            <a:spLocks noGrp="1"/>
          </p:cNvSpPr>
          <p:nvPr>
            <p:ph type="sldNum" sz="quarter" idx="12"/>
          </p:nvPr>
        </p:nvSpPr>
        <p:spPr/>
        <p:txBody>
          <a:bodyPr/>
          <a:lstStyle/>
          <a:p>
            <a:fld id="{BC0D97B6-E32F-4D7D-B839-7C3B51F2640F}" type="slidenum">
              <a:rPr lang="es-ES" smtClean="0"/>
              <a:pPr/>
              <a:t>4</a:t>
            </a:fld>
            <a:endParaRPr lang="es-ES" dirty="0"/>
          </a:p>
        </p:txBody>
      </p:sp>
      <p:graphicFrame>
        <p:nvGraphicFramePr>
          <p:cNvPr id="13" name="Tabla 12">
            <a:extLst>
              <a:ext uri="{FF2B5EF4-FFF2-40B4-BE49-F238E27FC236}">
                <a16:creationId xmlns:a16="http://schemas.microsoft.com/office/drawing/2014/main" id="{99B9E675-D441-43CB-BF66-4160F9B01681}"/>
              </a:ext>
            </a:extLst>
          </p:cNvPr>
          <p:cNvGraphicFramePr>
            <a:graphicFrameLocks noGrp="1"/>
          </p:cNvGraphicFramePr>
          <p:nvPr>
            <p:extLst>
              <p:ext uri="{D42A27DB-BD31-4B8C-83A1-F6EECF244321}">
                <p14:modId xmlns:p14="http://schemas.microsoft.com/office/powerpoint/2010/main" val="3373284631"/>
              </p:ext>
            </p:extLst>
          </p:nvPr>
        </p:nvGraphicFramePr>
        <p:xfrm>
          <a:off x="903515" y="819164"/>
          <a:ext cx="10515598" cy="5480195"/>
        </p:xfrm>
        <a:graphic>
          <a:graphicData uri="http://schemas.openxmlformats.org/drawingml/2006/table">
            <a:tbl>
              <a:tblPr/>
              <a:tblGrid>
                <a:gridCol w="2284155">
                  <a:extLst>
                    <a:ext uri="{9D8B030D-6E8A-4147-A177-3AD203B41FA5}">
                      <a16:colId xmlns:a16="http://schemas.microsoft.com/office/drawing/2014/main" val="3775050992"/>
                    </a:ext>
                  </a:extLst>
                </a:gridCol>
                <a:gridCol w="997108">
                  <a:extLst>
                    <a:ext uri="{9D8B030D-6E8A-4147-A177-3AD203B41FA5}">
                      <a16:colId xmlns:a16="http://schemas.microsoft.com/office/drawing/2014/main" val="1244795813"/>
                    </a:ext>
                  </a:extLst>
                </a:gridCol>
                <a:gridCol w="473803">
                  <a:extLst>
                    <a:ext uri="{9D8B030D-6E8A-4147-A177-3AD203B41FA5}">
                      <a16:colId xmlns:a16="http://schemas.microsoft.com/office/drawing/2014/main" val="4267730772"/>
                    </a:ext>
                  </a:extLst>
                </a:gridCol>
                <a:gridCol w="431373">
                  <a:extLst>
                    <a:ext uri="{9D8B030D-6E8A-4147-A177-3AD203B41FA5}">
                      <a16:colId xmlns:a16="http://schemas.microsoft.com/office/drawing/2014/main" val="2026197464"/>
                    </a:ext>
                  </a:extLst>
                </a:gridCol>
                <a:gridCol w="509161">
                  <a:extLst>
                    <a:ext uri="{9D8B030D-6E8A-4147-A177-3AD203B41FA5}">
                      <a16:colId xmlns:a16="http://schemas.microsoft.com/office/drawing/2014/main" val="732020162"/>
                    </a:ext>
                  </a:extLst>
                </a:gridCol>
                <a:gridCol w="558663">
                  <a:extLst>
                    <a:ext uri="{9D8B030D-6E8A-4147-A177-3AD203B41FA5}">
                      <a16:colId xmlns:a16="http://schemas.microsoft.com/office/drawing/2014/main" val="3927723336"/>
                    </a:ext>
                  </a:extLst>
                </a:gridCol>
                <a:gridCol w="693026">
                  <a:extLst>
                    <a:ext uri="{9D8B030D-6E8A-4147-A177-3AD203B41FA5}">
                      <a16:colId xmlns:a16="http://schemas.microsoft.com/office/drawing/2014/main" val="1881592919"/>
                    </a:ext>
                  </a:extLst>
                </a:gridCol>
                <a:gridCol w="558663">
                  <a:extLst>
                    <a:ext uri="{9D8B030D-6E8A-4147-A177-3AD203B41FA5}">
                      <a16:colId xmlns:a16="http://schemas.microsoft.com/office/drawing/2014/main" val="3132449971"/>
                    </a:ext>
                  </a:extLst>
                </a:gridCol>
                <a:gridCol w="452588">
                  <a:extLst>
                    <a:ext uri="{9D8B030D-6E8A-4147-A177-3AD203B41FA5}">
                      <a16:colId xmlns:a16="http://schemas.microsoft.com/office/drawing/2014/main" val="183038611"/>
                    </a:ext>
                  </a:extLst>
                </a:gridCol>
                <a:gridCol w="657667">
                  <a:extLst>
                    <a:ext uri="{9D8B030D-6E8A-4147-A177-3AD203B41FA5}">
                      <a16:colId xmlns:a16="http://schemas.microsoft.com/office/drawing/2014/main" val="4236303326"/>
                    </a:ext>
                  </a:extLst>
                </a:gridCol>
                <a:gridCol w="459659">
                  <a:extLst>
                    <a:ext uri="{9D8B030D-6E8A-4147-A177-3AD203B41FA5}">
                      <a16:colId xmlns:a16="http://schemas.microsoft.com/office/drawing/2014/main" val="165984339"/>
                    </a:ext>
                  </a:extLst>
                </a:gridCol>
                <a:gridCol w="558663">
                  <a:extLst>
                    <a:ext uri="{9D8B030D-6E8A-4147-A177-3AD203B41FA5}">
                      <a16:colId xmlns:a16="http://schemas.microsoft.com/office/drawing/2014/main" val="1624942510"/>
                    </a:ext>
                  </a:extLst>
                </a:gridCol>
                <a:gridCol w="579878">
                  <a:extLst>
                    <a:ext uri="{9D8B030D-6E8A-4147-A177-3AD203B41FA5}">
                      <a16:colId xmlns:a16="http://schemas.microsoft.com/office/drawing/2014/main" val="2598399627"/>
                    </a:ext>
                  </a:extLst>
                </a:gridCol>
                <a:gridCol w="431373">
                  <a:extLst>
                    <a:ext uri="{9D8B030D-6E8A-4147-A177-3AD203B41FA5}">
                      <a16:colId xmlns:a16="http://schemas.microsoft.com/office/drawing/2014/main" val="2991569809"/>
                    </a:ext>
                  </a:extLst>
                </a:gridCol>
                <a:gridCol w="502090">
                  <a:extLst>
                    <a:ext uri="{9D8B030D-6E8A-4147-A177-3AD203B41FA5}">
                      <a16:colId xmlns:a16="http://schemas.microsoft.com/office/drawing/2014/main" val="3049325190"/>
                    </a:ext>
                  </a:extLst>
                </a:gridCol>
                <a:gridCol w="367728">
                  <a:extLst>
                    <a:ext uri="{9D8B030D-6E8A-4147-A177-3AD203B41FA5}">
                      <a16:colId xmlns:a16="http://schemas.microsoft.com/office/drawing/2014/main" val="430038490"/>
                    </a:ext>
                  </a:extLst>
                </a:gridCol>
              </a:tblGrid>
              <a:tr h="148406">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s-ES" sz="1200" b="0" i="0" u="none" strike="noStrike">
                          <a:solidFill>
                            <a:srgbClr val="000000"/>
                          </a:solidFill>
                          <a:effectLst/>
                          <a:latin typeface="Calibri" panose="020F0502020204030204" pitchFamily="34" charset="0"/>
                        </a:rPr>
                        <a:t>Modificado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Nuevo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665263257"/>
                  </a:ext>
                </a:extLst>
              </a:tr>
              <a:tr h="148406">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915876988"/>
                  </a:ext>
                </a:extLst>
              </a:tr>
              <a:tr h="141339">
                <a:tc>
                  <a:txBody>
                    <a:bodyPr/>
                    <a:lstStyle/>
                    <a:p>
                      <a:pPr algn="ctr" fontAlgn="b"/>
                      <a:r>
                        <a:rPr lang="es-ES" sz="1200" b="0" i="0" u="none" strike="noStrike">
                          <a:solidFill>
                            <a:srgbClr val="000000"/>
                          </a:solidFill>
                          <a:effectLst/>
                          <a:latin typeface="Calibri" panose="020F0502020204030204" pitchFamily="34" charset="0"/>
                        </a:rPr>
                        <a:t>Ejecución y seguimiento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21647737"/>
                  </a:ext>
                </a:extLst>
              </a:tr>
              <a:tr h="141339">
                <a:tc>
                  <a:txBody>
                    <a:bodyPr/>
                    <a:lstStyle/>
                    <a:p>
                      <a:pPr algn="ctr" fontAlgn="b"/>
                      <a:r>
                        <a:rPr lang="es-ES" sz="1200" b="0" i="0" u="none" strike="noStrike">
                          <a:solidFill>
                            <a:srgbClr val="000000"/>
                          </a:solidFill>
                          <a:effectLst/>
                          <a:latin typeface="Calibri" panose="020F0502020204030204" pitchFamily="34" charset="0"/>
                        </a:rPr>
                        <a:t>Ejecución y seguimiento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2/24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6/70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6/17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1/12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16/45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1/1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718134850"/>
                  </a:ext>
                </a:extLst>
              </a:tr>
              <a:tr h="141339">
                <a:tc>
                  <a:txBody>
                    <a:bodyPr/>
                    <a:lstStyle/>
                    <a:p>
                      <a:pPr algn="ctr" fontAlgn="b"/>
                      <a:r>
                        <a:rPr lang="es-ES" sz="1200" b="0" i="0" u="none" strike="noStrike">
                          <a:solidFill>
                            <a:srgbClr val="000000"/>
                          </a:solidFill>
                          <a:effectLst/>
                          <a:latin typeface="Calibri" panose="020F0502020204030204" pitchFamily="34" charset="0"/>
                        </a:rPr>
                        <a:t>Gestión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8/27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1/8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068621076"/>
                  </a:ext>
                </a:extLst>
              </a:tr>
              <a:tr h="141339">
                <a:tc>
                  <a:txBody>
                    <a:bodyPr/>
                    <a:lstStyle/>
                    <a:p>
                      <a:pPr algn="ctr" fontAlgn="b"/>
                      <a:r>
                        <a:rPr lang="es-ES" sz="1200" b="0" i="0" u="none" strike="noStrike">
                          <a:solidFill>
                            <a:srgbClr val="000000"/>
                          </a:solidFill>
                          <a:effectLst/>
                          <a:latin typeface="Calibri" panose="020F0502020204030204" pitchFamily="34" charset="0"/>
                        </a:rPr>
                        <a:t>Gestión cambios de alcance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1/1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84319152"/>
                  </a:ext>
                </a:extLst>
              </a:tr>
              <a:tr h="141339">
                <a:tc>
                  <a:txBody>
                    <a:bodyPr/>
                    <a:lstStyle/>
                    <a:p>
                      <a:pPr algn="ctr" fontAlgn="b"/>
                      <a:r>
                        <a:rPr lang="es-ES" sz="1200" b="0" i="0" u="none" strike="noStrike">
                          <a:solidFill>
                            <a:srgbClr val="000000"/>
                          </a:solidFill>
                          <a:effectLst/>
                          <a:latin typeface="Calibri" panose="020F0502020204030204" pitchFamily="34" charset="0"/>
                        </a:rPr>
                        <a:t>Gestionar imputaciones, gastos y disponibilidades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1/26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685998927"/>
                  </a:ext>
                </a:extLst>
              </a:tr>
              <a:tr h="141339">
                <a:tc>
                  <a:txBody>
                    <a:bodyPr/>
                    <a:lstStyle/>
                    <a:p>
                      <a:pPr algn="ctr" fontAlgn="b"/>
                      <a:r>
                        <a:rPr lang="es-ES" sz="1200" b="0" i="0" u="none" strike="noStrike">
                          <a:solidFill>
                            <a:srgbClr val="000000"/>
                          </a:solidFill>
                          <a:effectLst/>
                          <a:latin typeface="Calibri" panose="020F0502020204030204" pitchFamily="34" charset="0"/>
                        </a:rPr>
                        <a:t>Gobierno del proyecto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2/22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932555515"/>
                  </a:ext>
                </a:extLst>
              </a:tr>
              <a:tr h="141339">
                <a:tc>
                  <a:txBody>
                    <a:bodyPr/>
                    <a:lstStyle/>
                    <a:p>
                      <a:pPr algn="ctr" fontAlgn="b"/>
                      <a:r>
                        <a:rPr lang="es-ES" sz="1200" b="0" i="0" u="none" strike="noStrike">
                          <a:solidFill>
                            <a:srgbClr val="000000"/>
                          </a:solidFill>
                          <a:effectLst/>
                          <a:latin typeface="Calibri" panose="020F0502020204030204" pitchFamily="34" charset="0"/>
                        </a:rPr>
                        <a:t>Otras actividades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1/16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175307445"/>
                  </a:ext>
                </a:extLst>
              </a:tr>
              <a:tr h="141339">
                <a:tc>
                  <a:txBody>
                    <a:bodyPr/>
                    <a:lstStyle/>
                    <a:p>
                      <a:pPr algn="ctr" fontAlgn="b"/>
                      <a:r>
                        <a:rPr lang="es-ES" sz="1200" b="0" i="0" u="none" strike="noStrike">
                          <a:solidFill>
                            <a:srgbClr val="000000"/>
                          </a:solidFill>
                          <a:effectLst/>
                          <a:latin typeface="Calibri" panose="020F0502020204030204" pitchFamily="34" charset="0"/>
                        </a:rPr>
                        <a:t>Seguimiento de la ejecución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13/81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446617075"/>
                  </a:ext>
                </a:extLst>
              </a:tr>
              <a:tr h="148406">
                <a:tc>
                  <a:txBody>
                    <a:bodyPr/>
                    <a:lstStyle/>
                    <a:p>
                      <a:pPr algn="ctr" fontAlgn="b"/>
                      <a:r>
                        <a:rPr lang="es-ES" sz="1200" b="0" i="0" u="none" strike="noStrike">
                          <a:solidFill>
                            <a:srgbClr val="000000"/>
                          </a:solidFill>
                          <a:effectLst/>
                          <a:latin typeface="Calibri" panose="020F0502020204030204" pitchFamily="34" charset="0"/>
                        </a:rPr>
                        <a:t>Seguimiento económico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14/60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917560253"/>
                  </a:ext>
                </a:extLst>
              </a:tr>
              <a:tr h="141339">
                <a:tc>
                  <a:txBody>
                    <a:bodyPr/>
                    <a:lstStyle/>
                    <a:p>
                      <a:pPr algn="ctr" fontAlgn="b"/>
                      <a:r>
                        <a:rPr lang="es-ES" sz="1200" b="0" i="0" u="none" strike="noStrike">
                          <a:solidFill>
                            <a:srgbClr val="000000"/>
                          </a:solidFill>
                          <a:effectLst/>
                          <a:latin typeface="Calibri" panose="020F0502020204030204" pitchFamily="34" charset="0"/>
                        </a:rPr>
                        <a:t>Handover</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447793466"/>
                  </a:ext>
                </a:extLst>
              </a:tr>
              <a:tr h="141339">
                <a:tc>
                  <a:txBody>
                    <a:bodyPr/>
                    <a:lstStyle/>
                    <a:p>
                      <a:pPr algn="ctr" fontAlgn="b"/>
                      <a:r>
                        <a:rPr lang="es-ES" sz="1200" b="0" i="0" u="none" strike="noStrike">
                          <a:solidFill>
                            <a:srgbClr val="000000"/>
                          </a:solidFill>
                          <a:effectLst/>
                          <a:latin typeface="Calibri" panose="020F0502020204030204" pitchFamily="34" charset="0"/>
                        </a:rPr>
                        <a:t>Ejecutar soporte conjunto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1/6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05569623"/>
                  </a:ext>
                </a:extLst>
              </a:tr>
              <a:tr h="141339">
                <a:tc>
                  <a:txBody>
                    <a:bodyPr/>
                    <a:lstStyle/>
                    <a:p>
                      <a:pPr algn="ctr" fontAlgn="b"/>
                      <a:r>
                        <a:rPr lang="es-ES" sz="1200" b="0" i="0" u="none" strike="noStrike">
                          <a:solidFill>
                            <a:srgbClr val="000000"/>
                          </a:solidFill>
                          <a:effectLst/>
                          <a:latin typeface="Calibri" panose="020F0502020204030204" pitchFamily="34" charset="0"/>
                        </a:rPr>
                        <a:t>Handover</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3/16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1/5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1/25</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7/31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2/23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287531868"/>
                  </a:ext>
                </a:extLst>
              </a:tr>
              <a:tr h="148406">
                <a:tc>
                  <a:txBody>
                    <a:bodyPr/>
                    <a:lstStyle/>
                    <a:p>
                      <a:pPr algn="ctr" fontAlgn="b"/>
                      <a:r>
                        <a:rPr lang="es-ES" sz="1200" b="0" i="0" u="none" strike="noStrike">
                          <a:solidFill>
                            <a:srgbClr val="000000"/>
                          </a:solidFill>
                          <a:effectLst/>
                          <a:latin typeface="Calibri" panose="020F0502020204030204" pitchFamily="34" charset="0"/>
                        </a:rPr>
                        <a:t>Traspasar conocimiento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9/57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1/35</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112331748"/>
                  </a:ext>
                </a:extLst>
              </a:tr>
              <a:tr h="141339">
                <a:tc>
                  <a:txBody>
                    <a:bodyPr/>
                    <a:lstStyle/>
                    <a:p>
                      <a:pPr algn="ctr" fontAlgn="b"/>
                      <a:r>
                        <a:rPr lang="es-ES" sz="1200" b="0" i="0" u="none" strike="noStrike">
                          <a:solidFill>
                            <a:srgbClr val="000000"/>
                          </a:solidFill>
                          <a:effectLst/>
                          <a:latin typeface="Calibri" panose="020F0502020204030204" pitchFamily="34" charset="0"/>
                        </a:rPr>
                        <a:t>Implantación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78449771"/>
                  </a:ext>
                </a:extLst>
              </a:tr>
              <a:tr h="141339">
                <a:tc>
                  <a:txBody>
                    <a:bodyPr/>
                    <a:lstStyle/>
                    <a:p>
                      <a:pPr algn="ctr" fontAlgn="b"/>
                      <a:r>
                        <a:rPr lang="es-ES" sz="1200" b="0" i="0" u="none" strike="noStrike">
                          <a:solidFill>
                            <a:srgbClr val="000000"/>
                          </a:solidFill>
                          <a:effectLst/>
                          <a:latin typeface="Calibri" panose="020F0502020204030204" pitchFamily="34" charset="0"/>
                        </a:rPr>
                        <a:t>Dar soporte Comité de PRO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1/8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690220818"/>
                  </a:ext>
                </a:extLst>
              </a:tr>
              <a:tr h="141339">
                <a:tc>
                  <a:txBody>
                    <a:bodyPr/>
                    <a:lstStyle/>
                    <a:p>
                      <a:pPr algn="ctr" fontAlgn="b"/>
                      <a:r>
                        <a:rPr lang="es-ES" sz="1200" b="0" i="0" u="none" strike="noStrike">
                          <a:solidFill>
                            <a:srgbClr val="000000"/>
                          </a:solidFill>
                          <a:effectLst/>
                          <a:latin typeface="Calibri" panose="020F0502020204030204" pitchFamily="34" charset="0"/>
                        </a:rPr>
                        <a:t>Dar soporte implantación PRO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2/14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14/61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524325668"/>
                  </a:ext>
                </a:extLst>
              </a:tr>
              <a:tr h="141339">
                <a:tc>
                  <a:txBody>
                    <a:bodyPr/>
                    <a:lstStyle/>
                    <a:p>
                      <a:pPr algn="ctr" fontAlgn="b"/>
                      <a:r>
                        <a:rPr lang="es-ES" sz="1200" b="0" i="0" u="none" strike="noStrike">
                          <a:solidFill>
                            <a:srgbClr val="000000"/>
                          </a:solidFill>
                          <a:effectLst/>
                          <a:latin typeface="Calibri" panose="020F0502020204030204" pitchFamily="34" charset="0"/>
                        </a:rPr>
                        <a:t>Dar soporte pruebas de carga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1/7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741484025"/>
                  </a:ext>
                </a:extLst>
              </a:tr>
              <a:tr h="141339">
                <a:tc>
                  <a:txBody>
                    <a:bodyPr/>
                    <a:lstStyle/>
                    <a:p>
                      <a:pPr algn="ctr" fontAlgn="b"/>
                      <a:r>
                        <a:rPr lang="es-ES" sz="1200" b="0" i="0" u="none" strike="noStrike">
                          <a:solidFill>
                            <a:srgbClr val="000000"/>
                          </a:solidFill>
                          <a:effectLst/>
                          <a:latin typeface="Calibri" panose="020F0502020204030204" pitchFamily="34" charset="0"/>
                        </a:rPr>
                        <a:t>Dar soporte pruebas UAT</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4/20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4/98</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10/69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13/62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159112365"/>
                  </a:ext>
                </a:extLst>
              </a:tr>
              <a:tr h="141339">
                <a:tc>
                  <a:txBody>
                    <a:bodyPr/>
                    <a:lstStyle/>
                    <a:p>
                      <a:pPr algn="ctr" fontAlgn="b"/>
                      <a:r>
                        <a:rPr lang="es-ES" sz="1200" b="0" i="0" u="none" strike="noStrike">
                          <a:solidFill>
                            <a:srgbClr val="000000"/>
                          </a:solidFill>
                          <a:effectLst/>
                          <a:latin typeface="Calibri" panose="020F0502020204030204" pitchFamily="34" charset="0"/>
                        </a:rPr>
                        <a:t>Ejecutar SKD en PRE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2/17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137519912"/>
                  </a:ext>
                </a:extLst>
              </a:tr>
              <a:tr h="141339">
                <a:tc>
                  <a:txBody>
                    <a:bodyPr/>
                    <a:lstStyle/>
                    <a:p>
                      <a:pPr algn="ctr" fontAlgn="b"/>
                      <a:r>
                        <a:rPr lang="es-ES" sz="1200" b="0" i="0" u="none" strike="noStrike">
                          <a:solidFill>
                            <a:srgbClr val="000000"/>
                          </a:solidFill>
                          <a:effectLst/>
                          <a:latin typeface="Calibri" panose="020F0502020204030204" pitchFamily="34" charset="0"/>
                        </a:rPr>
                        <a:t>Gestionar petición de cambio (RFC) y Comité de PRE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1/29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169486742"/>
                  </a:ext>
                </a:extLst>
              </a:tr>
              <a:tr h="141339">
                <a:tc>
                  <a:txBody>
                    <a:bodyPr/>
                    <a:lstStyle/>
                    <a:p>
                      <a:pPr algn="ctr" fontAlgn="b"/>
                      <a:r>
                        <a:rPr lang="es-ES" sz="1200" b="0" i="0" u="none" strike="noStrike">
                          <a:solidFill>
                            <a:srgbClr val="000000"/>
                          </a:solidFill>
                          <a:effectLst/>
                          <a:latin typeface="Calibri" panose="020F0502020204030204" pitchFamily="34" charset="0"/>
                        </a:rPr>
                        <a:t>Implantación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3/27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50190788"/>
                  </a:ext>
                </a:extLst>
              </a:tr>
              <a:tr h="141339">
                <a:tc>
                  <a:txBody>
                    <a:bodyPr/>
                    <a:lstStyle/>
                    <a:p>
                      <a:pPr algn="ctr" fontAlgn="b"/>
                      <a:r>
                        <a:rPr lang="es-ES" sz="1200" b="0" i="0" u="none" strike="noStrike">
                          <a:solidFill>
                            <a:srgbClr val="000000"/>
                          </a:solidFill>
                          <a:effectLst/>
                          <a:latin typeface="Calibri" panose="020F0502020204030204" pitchFamily="34" charset="0"/>
                        </a:rPr>
                        <a:t>Otras actividades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10/28</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416613567"/>
                  </a:ext>
                </a:extLst>
              </a:tr>
              <a:tr h="148406">
                <a:tc>
                  <a:txBody>
                    <a:bodyPr/>
                    <a:lstStyle/>
                    <a:p>
                      <a:pPr algn="ctr" fontAlgn="b"/>
                      <a:r>
                        <a:rPr lang="es-ES" sz="1200" b="0" i="0" u="none" strike="noStrike">
                          <a:solidFill>
                            <a:srgbClr val="000000"/>
                          </a:solidFill>
                          <a:effectLst/>
                          <a:latin typeface="Calibri" panose="020F0502020204030204" pitchFamily="34" charset="0"/>
                        </a:rPr>
                        <a:t>Solicitar aprovisionamiento datos en PRE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2/2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139515121"/>
                  </a:ext>
                </a:extLst>
              </a:tr>
            </a:tbl>
          </a:graphicData>
        </a:graphic>
      </p:graphicFrame>
      <p:sp>
        <p:nvSpPr>
          <p:cNvPr id="14" name="Marcador de texto 3">
            <a:extLst>
              <a:ext uri="{FF2B5EF4-FFF2-40B4-BE49-F238E27FC236}">
                <a16:creationId xmlns:a16="http://schemas.microsoft.com/office/drawing/2014/main" id="{6C6C502D-2727-47CE-A865-00CD38ABC6C3}"/>
              </a:ext>
            </a:extLst>
          </p:cNvPr>
          <p:cNvSpPr>
            <a:spLocks noGrp="1"/>
          </p:cNvSpPr>
          <p:nvPr>
            <p:ph type="body" sz="quarter" idx="14"/>
          </p:nvPr>
        </p:nvSpPr>
        <p:spPr>
          <a:xfrm>
            <a:off x="711200" y="336550"/>
            <a:ext cx="10758488" cy="304800"/>
          </a:xfrm>
        </p:spPr>
        <p:txBody>
          <a:bodyPr/>
          <a:lstStyle/>
          <a:p>
            <a:r>
              <a:rPr lang="es-ES" dirty="0"/>
              <a:t>Comparativa </a:t>
            </a:r>
            <a:r>
              <a:rPr lang="es-ES" dirty="0" err="1"/>
              <a:t>Nº</a:t>
            </a:r>
            <a:r>
              <a:rPr lang="es-ES" dirty="0"/>
              <a:t> estimaciones ajustadas vs </a:t>
            </a:r>
            <a:r>
              <a:rPr lang="es-ES" dirty="0" err="1"/>
              <a:t>Nº</a:t>
            </a:r>
            <a:r>
              <a:rPr lang="es-ES" dirty="0"/>
              <a:t> estimaciones realizadas</a:t>
            </a:r>
          </a:p>
        </p:txBody>
      </p:sp>
    </p:spTree>
    <p:extLst>
      <p:ext uri="{BB962C8B-B14F-4D97-AF65-F5344CB8AC3E}">
        <p14:creationId xmlns:p14="http://schemas.microsoft.com/office/powerpoint/2010/main" val="349607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F148EB5-4154-420B-93B6-8CD26D76A32E}"/>
              </a:ext>
            </a:extLst>
          </p:cNvPr>
          <p:cNvSpPr>
            <a:spLocks noGrp="1"/>
          </p:cNvSpPr>
          <p:nvPr>
            <p:ph type="sldNum" sz="quarter" idx="12"/>
          </p:nvPr>
        </p:nvSpPr>
        <p:spPr/>
        <p:txBody>
          <a:bodyPr/>
          <a:lstStyle/>
          <a:p>
            <a:fld id="{BC0D97B6-E32F-4D7D-B839-7C3B51F2640F}" type="slidenum">
              <a:rPr lang="es-ES" smtClean="0"/>
              <a:pPr/>
              <a:t>5</a:t>
            </a:fld>
            <a:endParaRPr lang="es-ES" dirty="0"/>
          </a:p>
        </p:txBody>
      </p:sp>
      <p:graphicFrame>
        <p:nvGraphicFramePr>
          <p:cNvPr id="7" name="Tabla 6">
            <a:extLst>
              <a:ext uri="{FF2B5EF4-FFF2-40B4-BE49-F238E27FC236}">
                <a16:creationId xmlns:a16="http://schemas.microsoft.com/office/drawing/2014/main" id="{413AD6C2-D3A1-40EF-BE1C-32BEFFF021B0}"/>
              </a:ext>
            </a:extLst>
          </p:cNvPr>
          <p:cNvGraphicFramePr>
            <a:graphicFrameLocks noGrp="1"/>
          </p:cNvGraphicFramePr>
          <p:nvPr>
            <p:extLst>
              <p:ext uri="{D42A27DB-BD31-4B8C-83A1-F6EECF244321}">
                <p14:modId xmlns:p14="http://schemas.microsoft.com/office/powerpoint/2010/main" val="4008854130"/>
              </p:ext>
            </p:extLst>
          </p:nvPr>
        </p:nvGraphicFramePr>
        <p:xfrm>
          <a:off x="916578" y="1351857"/>
          <a:ext cx="10515598" cy="4164700"/>
        </p:xfrm>
        <a:graphic>
          <a:graphicData uri="http://schemas.openxmlformats.org/drawingml/2006/table">
            <a:tbl>
              <a:tblPr/>
              <a:tblGrid>
                <a:gridCol w="2284155">
                  <a:extLst>
                    <a:ext uri="{9D8B030D-6E8A-4147-A177-3AD203B41FA5}">
                      <a16:colId xmlns:a16="http://schemas.microsoft.com/office/drawing/2014/main" val="4035165784"/>
                    </a:ext>
                  </a:extLst>
                </a:gridCol>
                <a:gridCol w="997108">
                  <a:extLst>
                    <a:ext uri="{9D8B030D-6E8A-4147-A177-3AD203B41FA5}">
                      <a16:colId xmlns:a16="http://schemas.microsoft.com/office/drawing/2014/main" val="2071902205"/>
                    </a:ext>
                  </a:extLst>
                </a:gridCol>
                <a:gridCol w="473803">
                  <a:extLst>
                    <a:ext uri="{9D8B030D-6E8A-4147-A177-3AD203B41FA5}">
                      <a16:colId xmlns:a16="http://schemas.microsoft.com/office/drawing/2014/main" val="4240423"/>
                    </a:ext>
                  </a:extLst>
                </a:gridCol>
                <a:gridCol w="431373">
                  <a:extLst>
                    <a:ext uri="{9D8B030D-6E8A-4147-A177-3AD203B41FA5}">
                      <a16:colId xmlns:a16="http://schemas.microsoft.com/office/drawing/2014/main" val="1240165221"/>
                    </a:ext>
                  </a:extLst>
                </a:gridCol>
                <a:gridCol w="509161">
                  <a:extLst>
                    <a:ext uri="{9D8B030D-6E8A-4147-A177-3AD203B41FA5}">
                      <a16:colId xmlns:a16="http://schemas.microsoft.com/office/drawing/2014/main" val="3855213602"/>
                    </a:ext>
                  </a:extLst>
                </a:gridCol>
                <a:gridCol w="558663">
                  <a:extLst>
                    <a:ext uri="{9D8B030D-6E8A-4147-A177-3AD203B41FA5}">
                      <a16:colId xmlns:a16="http://schemas.microsoft.com/office/drawing/2014/main" val="3332739020"/>
                    </a:ext>
                  </a:extLst>
                </a:gridCol>
                <a:gridCol w="693026">
                  <a:extLst>
                    <a:ext uri="{9D8B030D-6E8A-4147-A177-3AD203B41FA5}">
                      <a16:colId xmlns:a16="http://schemas.microsoft.com/office/drawing/2014/main" val="1316325849"/>
                    </a:ext>
                  </a:extLst>
                </a:gridCol>
                <a:gridCol w="558663">
                  <a:extLst>
                    <a:ext uri="{9D8B030D-6E8A-4147-A177-3AD203B41FA5}">
                      <a16:colId xmlns:a16="http://schemas.microsoft.com/office/drawing/2014/main" val="1902396166"/>
                    </a:ext>
                  </a:extLst>
                </a:gridCol>
                <a:gridCol w="452588">
                  <a:extLst>
                    <a:ext uri="{9D8B030D-6E8A-4147-A177-3AD203B41FA5}">
                      <a16:colId xmlns:a16="http://schemas.microsoft.com/office/drawing/2014/main" val="3055742543"/>
                    </a:ext>
                  </a:extLst>
                </a:gridCol>
                <a:gridCol w="657667">
                  <a:extLst>
                    <a:ext uri="{9D8B030D-6E8A-4147-A177-3AD203B41FA5}">
                      <a16:colId xmlns:a16="http://schemas.microsoft.com/office/drawing/2014/main" val="1602256914"/>
                    </a:ext>
                  </a:extLst>
                </a:gridCol>
                <a:gridCol w="459659">
                  <a:extLst>
                    <a:ext uri="{9D8B030D-6E8A-4147-A177-3AD203B41FA5}">
                      <a16:colId xmlns:a16="http://schemas.microsoft.com/office/drawing/2014/main" val="1592562451"/>
                    </a:ext>
                  </a:extLst>
                </a:gridCol>
                <a:gridCol w="558663">
                  <a:extLst>
                    <a:ext uri="{9D8B030D-6E8A-4147-A177-3AD203B41FA5}">
                      <a16:colId xmlns:a16="http://schemas.microsoft.com/office/drawing/2014/main" val="159139175"/>
                    </a:ext>
                  </a:extLst>
                </a:gridCol>
                <a:gridCol w="579878">
                  <a:extLst>
                    <a:ext uri="{9D8B030D-6E8A-4147-A177-3AD203B41FA5}">
                      <a16:colId xmlns:a16="http://schemas.microsoft.com/office/drawing/2014/main" val="967099972"/>
                    </a:ext>
                  </a:extLst>
                </a:gridCol>
                <a:gridCol w="431373">
                  <a:extLst>
                    <a:ext uri="{9D8B030D-6E8A-4147-A177-3AD203B41FA5}">
                      <a16:colId xmlns:a16="http://schemas.microsoft.com/office/drawing/2014/main" val="579314616"/>
                    </a:ext>
                  </a:extLst>
                </a:gridCol>
                <a:gridCol w="502090">
                  <a:extLst>
                    <a:ext uri="{9D8B030D-6E8A-4147-A177-3AD203B41FA5}">
                      <a16:colId xmlns:a16="http://schemas.microsoft.com/office/drawing/2014/main" val="1485169936"/>
                    </a:ext>
                  </a:extLst>
                </a:gridCol>
                <a:gridCol w="367728">
                  <a:extLst>
                    <a:ext uri="{9D8B030D-6E8A-4147-A177-3AD203B41FA5}">
                      <a16:colId xmlns:a16="http://schemas.microsoft.com/office/drawing/2014/main" val="1278278205"/>
                    </a:ext>
                  </a:extLst>
                </a:gridCol>
              </a:tblGrid>
              <a:tr h="148406">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s-ES" sz="1200" b="0" i="0" u="none" strike="noStrike">
                          <a:solidFill>
                            <a:srgbClr val="000000"/>
                          </a:solidFill>
                          <a:effectLst/>
                          <a:latin typeface="Calibri" panose="020F0502020204030204" pitchFamily="34" charset="0"/>
                        </a:rPr>
                        <a:t>Modificado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Nuevo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35674996"/>
                  </a:ext>
                </a:extLst>
              </a:tr>
              <a:tr h="148406">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590703938"/>
                  </a:ext>
                </a:extLst>
              </a:tr>
              <a:tr h="141339">
                <a:tc>
                  <a:txBody>
                    <a:bodyPr/>
                    <a:lstStyle/>
                    <a:p>
                      <a:pPr algn="ctr" fontAlgn="b"/>
                      <a:r>
                        <a:rPr lang="es-ES" sz="1200" b="0" i="0" u="none" strike="noStrike">
                          <a:solidFill>
                            <a:srgbClr val="000000"/>
                          </a:solidFill>
                          <a:effectLst/>
                          <a:latin typeface="Calibri" panose="020F0502020204030204" pitchFamily="34" charset="0"/>
                        </a:rPr>
                        <a:t>Oferta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89581342"/>
                  </a:ext>
                </a:extLst>
              </a:tr>
              <a:tr h="141339">
                <a:tc>
                  <a:txBody>
                    <a:bodyPr/>
                    <a:lstStyle/>
                    <a:p>
                      <a:pPr algn="ctr" fontAlgn="b"/>
                      <a:r>
                        <a:rPr lang="es-ES" sz="1200" b="0" i="0" u="none" strike="noStrike">
                          <a:solidFill>
                            <a:srgbClr val="000000"/>
                          </a:solidFill>
                          <a:effectLst/>
                          <a:latin typeface="Calibri" panose="020F0502020204030204" pitchFamily="34" charset="0"/>
                        </a:rPr>
                        <a:t>Analizar petición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2/32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2/15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2/41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709807503"/>
                  </a:ext>
                </a:extLst>
              </a:tr>
              <a:tr h="141339">
                <a:tc>
                  <a:txBody>
                    <a:bodyPr/>
                    <a:lstStyle/>
                    <a:p>
                      <a:pPr algn="ctr" fontAlgn="b"/>
                      <a:r>
                        <a:rPr lang="es-ES" sz="1200" b="0" i="0" u="none" strike="noStrike">
                          <a:solidFill>
                            <a:srgbClr val="000000"/>
                          </a:solidFill>
                          <a:effectLst/>
                          <a:latin typeface="Calibri" panose="020F0502020204030204" pitchFamily="34" charset="0"/>
                        </a:rPr>
                        <a:t>Elaborar Oferta de Venta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3/54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2/16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dirty="0">
                          <a:solidFill>
                            <a:srgbClr val="000000"/>
                          </a:solidFill>
                          <a:effectLst/>
                          <a:latin typeface="Calibri" panose="020F0502020204030204" pitchFamily="34" charset="0"/>
                        </a:rPr>
                        <a:t>1/14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7/56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591999487"/>
                  </a:ext>
                </a:extLst>
              </a:tr>
              <a:tr h="148406">
                <a:tc>
                  <a:txBody>
                    <a:bodyPr/>
                    <a:lstStyle/>
                    <a:p>
                      <a:pPr algn="ctr" fontAlgn="b"/>
                      <a:r>
                        <a:rPr lang="es-ES" sz="1200" b="0" i="0" u="none" strike="noStrike">
                          <a:solidFill>
                            <a:srgbClr val="000000"/>
                          </a:solidFill>
                          <a:effectLst/>
                          <a:latin typeface="Calibri" panose="020F0502020204030204" pitchFamily="34" charset="0"/>
                        </a:rPr>
                        <a:t>Oferta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dirty="0">
                          <a:solidFill>
                            <a:srgbClr val="000000"/>
                          </a:solidFill>
                          <a:effectLst/>
                          <a:latin typeface="Calibri" panose="020F0502020204030204" pitchFamily="34" charset="0"/>
                        </a:rPr>
                        <a:t>3/7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18/53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173155985"/>
                  </a:ext>
                </a:extLst>
              </a:tr>
              <a:tr h="141339">
                <a:tc>
                  <a:txBody>
                    <a:bodyPr/>
                    <a:lstStyle/>
                    <a:p>
                      <a:pPr algn="ctr" fontAlgn="b"/>
                      <a:r>
                        <a:rPr lang="es-ES" sz="1200" b="0" i="0" u="none" strike="noStrike">
                          <a:solidFill>
                            <a:srgbClr val="000000"/>
                          </a:solidFill>
                          <a:effectLst/>
                          <a:latin typeface="Calibri" panose="020F0502020204030204" pitchFamily="34" charset="0"/>
                        </a:rPr>
                        <a:t>Oportunidad</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526535002"/>
                  </a:ext>
                </a:extLst>
              </a:tr>
              <a:tr h="148406">
                <a:tc>
                  <a:txBody>
                    <a:bodyPr/>
                    <a:lstStyle/>
                    <a:p>
                      <a:pPr algn="ctr" fontAlgn="b"/>
                      <a:r>
                        <a:rPr lang="es-ES" sz="1200" b="0" i="0" u="none" strike="noStrike">
                          <a:solidFill>
                            <a:srgbClr val="000000"/>
                          </a:solidFill>
                          <a:effectLst/>
                          <a:latin typeface="Calibri" panose="020F0502020204030204" pitchFamily="34" charset="0"/>
                        </a:rPr>
                        <a:t>Analizar y detallar oportunidad</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5/6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899132211"/>
                  </a:ext>
                </a:extLst>
              </a:tr>
              <a:tr h="141339">
                <a:tc>
                  <a:txBody>
                    <a:bodyPr/>
                    <a:lstStyle/>
                    <a:p>
                      <a:pPr algn="ctr" fontAlgn="b"/>
                      <a:r>
                        <a:rPr lang="es-ES" sz="1200" b="0" i="0" u="none" strike="noStrike">
                          <a:solidFill>
                            <a:srgbClr val="000000"/>
                          </a:solidFill>
                          <a:effectLst/>
                          <a:latin typeface="Calibri" panose="020F0502020204030204" pitchFamily="34" charset="0"/>
                        </a:rPr>
                        <a:t>Planificación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073591617"/>
                  </a:ext>
                </a:extLst>
              </a:tr>
              <a:tr h="148406">
                <a:tc>
                  <a:txBody>
                    <a:bodyPr/>
                    <a:lstStyle/>
                    <a:p>
                      <a:pPr algn="ctr" fontAlgn="b"/>
                      <a:r>
                        <a:rPr lang="es-ES" sz="1200" b="0" i="0" u="none" strike="noStrike">
                          <a:solidFill>
                            <a:srgbClr val="000000"/>
                          </a:solidFill>
                          <a:effectLst/>
                          <a:latin typeface="Calibri" panose="020F0502020204030204" pitchFamily="34" charset="0"/>
                        </a:rPr>
                        <a:t>Planificación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1/23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181673675"/>
                  </a:ext>
                </a:extLst>
              </a:tr>
              <a:tr h="141339">
                <a:tc>
                  <a:txBody>
                    <a:bodyPr/>
                    <a:lstStyle/>
                    <a:p>
                      <a:pPr algn="ctr" fontAlgn="b"/>
                      <a:r>
                        <a:rPr lang="es-ES" sz="1200" b="0" i="0" u="none" strike="noStrike">
                          <a:solidFill>
                            <a:srgbClr val="000000"/>
                          </a:solidFill>
                          <a:effectLst/>
                          <a:latin typeface="Calibri" panose="020F0502020204030204" pitchFamily="34" charset="0"/>
                        </a:rPr>
                        <a:t>Pruebas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413103"/>
                  </a:ext>
                </a:extLst>
              </a:tr>
              <a:tr h="141339">
                <a:tc>
                  <a:txBody>
                    <a:bodyPr/>
                    <a:lstStyle/>
                    <a:p>
                      <a:pPr algn="ctr" fontAlgn="b"/>
                      <a:r>
                        <a:rPr lang="es-ES" sz="1200" b="0" i="0" u="none" strike="noStrike">
                          <a:solidFill>
                            <a:srgbClr val="000000"/>
                          </a:solidFill>
                          <a:effectLst/>
                          <a:latin typeface="Calibri" panose="020F0502020204030204" pitchFamily="34" charset="0"/>
                        </a:rPr>
                        <a:t>Aprovisionar datos para pruebas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1/14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625865061"/>
                  </a:ext>
                </a:extLst>
              </a:tr>
              <a:tr h="141339">
                <a:tc>
                  <a:txBody>
                    <a:bodyPr/>
                    <a:lstStyle/>
                    <a:p>
                      <a:pPr algn="ctr" fontAlgn="b"/>
                      <a:r>
                        <a:rPr lang="es-ES" sz="1200" b="0" i="0" u="none" strike="noStrike">
                          <a:solidFill>
                            <a:srgbClr val="000000"/>
                          </a:solidFill>
                          <a:effectLst/>
                          <a:latin typeface="Calibri" panose="020F0502020204030204" pitchFamily="34" charset="0"/>
                        </a:rPr>
                        <a:t>Definir casos de prueba entornos SGT&amp;O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4/46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9/70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541435417"/>
                  </a:ext>
                </a:extLst>
              </a:tr>
              <a:tr h="141339">
                <a:tc>
                  <a:txBody>
                    <a:bodyPr/>
                    <a:lstStyle/>
                    <a:p>
                      <a:pPr algn="ctr" fontAlgn="b"/>
                      <a:r>
                        <a:rPr lang="es-ES" sz="1200" b="0" i="0" u="none" strike="noStrike">
                          <a:solidFill>
                            <a:srgbClr val="000000"/>
                          </a:solidFill>
                          <a:effectLst/>
                          <a:latin typeface="Calibri" panose="020F0502020204030204" pitchFamily="34" charset="0"/>
                        </a:rPr>
                        <a:t>Ejecutar pruebas de integración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3/19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8/146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1/35</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2/50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1/6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1/3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95466266"/>
                  </a:ext>
                </a:extLst>
              </a:tr>
              <a:tr h="141339">
                <a:tc>
                  <a:txBody>
                    <a:bodyPr/>
                    <a:lstStyle/>
                    <a:p>
                      <a:pPr algn="ctr" fontAlgn="b"/>
                      <a:r>
                        <a:rPr lang="es-ES" sz="1200" b="0" i="0" u="none" strike="noStrike">
                          <a:solidFill>
                            <a:srgbClr val="000000"/>
                          </a:solidFill>
                          <a:effectLst/>
                          <a:latin typeface="Calibri" panose="020F0502020204030204" pitchFamily="34" charset="0"/>
                        </a:rPr>
                        <a:t>Ejecutar pruebas de sistema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1/20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2/21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3/109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3/54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13/93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4/91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982093863"/>
                  </a:ext>
                </a:extLst>
              </a:tr>
              <a:tr h="141339">
                <a:tc>
                  <a:txBody>
                    <a:bodyPr/>
                    <a:lstStyle/>
                    <a:p>
                      <a:pPr algn="ctr" fontAlgn="b"/>
                      <a:r>
                        <a:rPr lang="es-ES" sz="1200" b="0" i="0" u="none" strike="noStrike">
                          <a:solidFill>
                            <a:srgbClr val="000000"/>
                          </a:solidFill>
                          <a:effectLst/>
                          <a:latin typeface="Calibri" panose="020F0502020204030204" pitchFamily="34" charset="0"/>
                        </a:rPr>
                        <a:t>Ejecutar pruebas funcionales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3/25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736594424"/>
                  </a:ext>
                </a:extLst>
              </a:tr>
              <a:tr h="141339">
                <a:tc>
                  <a:txBody>
                    <a:bodyPr/>
                    <a:lstStyle/>
                    <a:p>
                      <a:pPr algn="ctr" fontAlgn="b"/>
                      <a:r>
                        <a:rPr lang="es-ES" sz="1200" b="0" i="0" u="none" strike="noStrike">
                          <a:solidFill>
                            <a:srgbClr val="000000"/>
                          </a:solidFill>
                          <a:effectLst/>
                          <a:latin typeface="Calibri" panose="020F0502020204030204" pitchFamily="34" charset="0"/>
                        </a:rPr>
                        <a:t>Ejecutar pruebas seguridad</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13/43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450005661"/>
                  </a:ext>
                </a:extLst>
              </a:tr>
              <a:tr h="141339">
                <a:tc>
                  <a:txBody>
                    <a:bodyPr/>
                    <a:lstStyle/>
                    <a:p>
                      <a:pPr algn="ctr" fontAlgn="b"/>
                      <a:r>
                        <a:rPr lang="es-ES" sz="1200" b="0" i="0" u="none" strike="noStrike">
                          <a:solidFill>
                            <a:srgbClr val="000000"/>
                          </a:solidFill>
                          <a:effectLst/>
                          <a:latin typeface="Calibri" panose="020F0502020204030204" pitchFamily="34" charset="0"/>
                        </a:rPr>
                        <a:t>Entrega a Cliente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1/84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639231492"/>
                  </a:ext>
                </a:extLst>
              </a:tr>
              <a:tr h="141339">
                <a:tc>
                  <a:txBody>
                    <a:bodyPr/>
                    <a:lstStyle/>
                    <a:p>
                      <a:pPr algn="ctr" fontAlgn="b"/>
                      <a:r>
                        <a:rPr lang="es-ES" sz="1200" b="0" i="0" u="none" strike="noStrike">
                          <a:solidFill>
                            <a:srgbClr val="000000"/>
                          </a:solidFill>
                          <a:effectLst/>
                          <a:latin typeface="Calibri" panose="020F0502020204030204" pitchFamily="34" charset="0"/>
                        </a:rPr>
                        <a:t>Otras actividades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1/10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22452211"/>
                  </a:ext>
                </a:extLst>
              </a:tr>
              <a:tr h="148406">
                <a:tc>
                  <a:txBody>
                    <a:bodyPr/>
                    <a:lstStyle/>
                    <a:p>
                      <a:pPr algn="ctr" fontAlgn="b"/>
                      <a:r>
                        <a:rPr lang="es-ES" sz="1200" b="0" i="0" u="none" strike="noStrike">
                          <a:solidFill>
                            <a:srgbClr val="000000"/>
                          </a:solidFill>
                          <a:effectLst/>
                          <a:latin typeface="Calibri" panose="020F0502020204030204" pitchFamily="34" charset="0"/>
                        </a:rPr>
                        <a:t>Pruebas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a:solidFill>
                            <a:srgbClr val="000000"/>
                          </a:solidFill>
                          <a:effectLst/>
                          <a:latin typeface="Calibri" panose="020F0502020204030204" pitchFamily="34" charset="0"/>
                        </a:rPr>
                        <a:t>   7/37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s-ES" sz="1200" b="0" i="0" u="none" strike="noStrike">
                          <a:solidFill>
                            <a:srgbClr val="000000"/>
                          </a:solidFill>
                          <a:effectLst/>
                          <a:latin typeface="Calibri" panose="020F0502020204030204" pitchFamily="34" charset="0"/>
                        </a:rPr>
                        <a:t>1/1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278478181"/>
                  </a:ext>
                </a:extLst>
              </a:tr>
            </a:tbl>
          </a:graphicData>
        </a:graphic>
      </p:graphicFrame>
      <p:sp>
        <p:nvSpPr>
          <p:cNvPr id="8" name="Marcador de texto 3">
            <a:extLst>
              <a:ext uri="{FF2B5EF4-FFF2-40B4-BE49-F238E27FC236}">
                <a16:creationId xmlns:a16="http://schemas.microsoft.com/office/drawing/2014/main" id="{9097CEA1-253F-44AE-854B-4F801F1E1A52}"/>
              </a:ext>
            </a:extLst>
          </p:cNvPr>
          <p:cNvSpPr>
            <a:spLocks noGrp="1"/>
          </p:cNvSpPr>
          <p:nvPr>
            <p:ph type="body" sz="quarter" idx="14"/>
          </p:nvPr>
        </p:nvSpPr>
        <p:spPr>
          <a:xfrm>
            <a:off x="711200" y="336550"/>
            <a:ext cx="10758488" cy="304800"/>
          </a:xfrm>
        </p:spPr>
        <p:txBody>
          <a:bodyPr/>
          <a:lstStyle/>
          <a:p>
            <a:r>
              <a:rPr lang="es-ES" dirty="0"/>
              <a:t>Comparativa </a:t>
            </a:r>
            <a:r>
              <a:rPr lang="es-ES" dirty="0" err="1"/>
              <a:t>Nº</a:t>
            </a:r>
            <a:r>
              <a:rPr lang="es-ES" dirty="0"/>
              <a:t> estimaciones ajustadas vs </a:t>
            </a:r>
            <a:r>
              <a:rPr lang="es-ES" dirty="0" err="1"/>
              <a:t>Nº</a:t>
            </a:r>
            <a:r>
              <a:rPr lang="es-ES" dirty="0"/>
              <a:t> estimaciones realizadas</a:t>
            </a:r>
          </a:p>
        </p:txBody>
      </p:sp>
    </p:spTree>
    <p:extLst>
      <p:ext uri="{BB962C8B-B14F-4D97-AF65-F5344CB8AC3E}">
        <p14:creationId xmlns:p14="http://schemas.microsoft.com/office/powerpoint/2010/main" val="389786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979318D-17FC-421B-851B-474C64784877}"/>
              </a:ext>
            </a:extLst>
          </p:cNvPr>
          <p:cNvSpPr>
            <a:spLocks noGrp="1"/>
          </p:cNvSpPr>
          <p:nvPr>
            <p:ph type="sldNum" sz="quarter" idx="12"/>
          </p:nvPr>
        </p:nvSpPr>
        <p:spPr/>
        <p:txBody>
          <a:bodyPr/>
          <a:lstStyle/>
          <a:p>
            <a:fld id="{BC0D97B6-E32F-4D7D-B839-7C3B51F2640F}" type="slidenum">
              <a:rPr lang="es-ES" smtClean="0"/>
              <a:pPr/>
              <a:t>6</a:t>
            </a:fld>
            <a:endParaRPr lang="es-ES" dirty="0"/>
          </a:p>
        </p:txBody>
      </p:sp>
      <p:sp>
        <p:nvSpPr>
          <p:cNvPr id="6" name="Marcador de texto 3">
            <a:extLst>
              <a:ext uri="{FF2B5EF4-FFF2-40B4-BE49-F238E27FC236}">
                <a16:creationId xmlns:a16="http://schemas.microsoft.com/office/drawing/2014/main" id="{EB8B0B23-18E7-48D1-A379-21C9A7D284E1}"/>
              </a:ext>
            </a:extLst>
          </p:cNvPr>
          <p:cNvSpPr>
            <a:spLocks noGrp="1"/>
          </p:cNvSpPr>
          <p:nvPr>
            <p:ph type="body" sz="quarter" idx="14"/>
          </p:nvPr>
        </p:nvSpPr>
        <p:spPr>
          <a:xfrm>
            <a:off x="711200" y="336550"/>
            <a:ext cx="10758488" cy="304800"/>
          </a:xfrm>
        </p:spPr>
        <p:txBody>
          <a:bodyPr/>
          <a:lstStyle/>
          <a:p>
            <a:r>
              <a:rPr lang="es-ES" dirty="0"/>
              <a:t>Comparativa </a:t>
            </a:r>
            <a:r>
              <a:rPr lang="es-ES" dirty="0" err="1"/>
              <a:t>Nº</a:t>
            </a:r>
            <a:r>
              <a:rPr lang="es-ES" dirty="0"/>
              <a:t> estimaciones ajustadas vs </a:t>
            </a:r>
            <a:r>
              <a:rPr lang="es-ES" dirty="0" err="1"/>
              <a:t>Nº</a:t>
            </a:r>
            <a:r>
              <a:rPr lang="es-ES" dirty="0"/>
              <a:t> estimaciones realizadas (En %)</a:t>
            </a:r>
          </a:p>
        </p:txBody>
      </p:sp>
      <p:graphicFrame>
        <p:nvGraphicFramePr>
          <p:cNvPr id="16" name="Tabla 15">
            <a:extLst>
              <a:ext uri="{FF2B5EF4-FFF2-40B4-BE49-F238E27FC236}">
                <a16:creationId xmlns:a16="http://schemas.microsoft.com/office/drawing/2014/main" id="{6CBEB36B-F91B-4425-86FC-5DAB8BCF15FB}"/>
              </a:ext>
            </a:extLst>
          </p:cNvPr>
          <p:cNvGraphicFramePr>
            <a:graphicFrameLocks noGrp="1"/>
          </p:cNvGraphicFramePr>
          <p:nvPr>
            <p:extLst>
              <p:ext uri="{D42A27DB-BD31-4B8C-83A1-F6EECF244321}">
                <p14:modId xmlns:p14="http://schemas.microsoft.com/office/powerpoint/2010/main" val="3621334606"/>
              </p:ext>
            </p:extLst>
          </p:nvPr>
        </p:nvGraphicFramePr>
        <p:xfrm>
          <a:off x="812075" y="938551"/>
          <a:ext cx="10515598" cy="5107368"/>
        </p:xfrm>
        <a:graphic>
          <a:graphicData uri="http://schemas.openxmlformats.org/drawingml/2006/table">
            <a:tbl>
              <a:tblPr/>
              <a:tblGrid>
                <a:gridCol w="2284155">
                  <a:extLst>
                    <a:ext uri="{9D8B030D-6E8A-4147-A177-3AD203B41FA5}">
                      <a16:colId xmlns:a16="http://schemas.microsoft.com/office/drawing/2014/main" val="1073709813"/>
                    </a:ext>
                  </a:extLst>
                </a:gridCol>
                <a:gridCol w="997108">
                  <a:extLst>
                    <a:ext uri="{9D8B030D-6E8A-4147-A177-3AD203B41FA5}">
                      <a16:colId xmlns:a16="http://schemas.microsoft.com/office/drawing/2014/main" val="3599740377"/>
                    </a:ext>
                  </a:extLst>
                </a:gridCol>
                <a:gridCol w="473803">
                  <a:extLst>
                    <a:ext uri="{9D8B030D-6E8A-4147-A177-3AD203B41FA5}">
                      <a16:colId xmlns:a16="http://schemas.microsoft.com/office/drawing/2014/main" val="1461431150"/>
                    </a:ext>
                  </a:extLst>
                </a:gridCol>
                <a:gridCol w="431373">
                  <a:extLst>
                    <a:ext uri="{9D8B030D-6E8A-4147-A177-3AD203B41FA5}">
                      <a16:colId xmlns:a16="http://schemas.microsoft.com/office/drawing/2014/main" val="47836883"/>
                    </a:ext>
                  </a:extLst>
                </a:gridCol>
                <a:gridCol w="509161">
                  <a:extLst>
                    <a:ext uri="{9D8B030D-6E8A-4147-A177-3AD203B41FA5}">
                      <a16:colId xmlns:a16="http://schemas.microsoft.com/office/drawing/2014/main" val="2056928805"/>
                    </a:ext>
                  </a:extLst>
                </a:gridCol>
                <a:gridCol w="558663">
                  <a:extLst>
                    <a:ext uri="{9D8B030D-6E8A-4147-A177-3AD203B41FA5}">
                      <a16:colId xmlns:a16="http://schemas.microsoft.com/office/drawing/2014/main" val="1333066356"/>
                    </a:ext>
                  </a:extLst>
                </a:gridCol>
                <a:gridCol w="693026">
                  <a:extLst>
                    <a:ext uri="{9D8B030D-6E8A-4147-A177-3AD203B41FA5}">
                      <a16:colId xmlns:a16="http://schemas.microsoft.com/office/drawing/2014/main" val="2562512593"/>
                    </a:ext>
                  </a:extLst>
                </a:gridCol>
                <a:gridCol w="558663">
                  <a:extLst>
                    <a:ext uri="{9D8B030D-6E8A-4147-A177-3AD203B41FA5}">
                      <a16:colId xmlns:a16="http://schemas.microsoft.com/office/drawing/2014/main" val="279283818"/>
                    </a:ext>
                  </a:extLst>
                </a:gridCol>
                <a:gridCol w="452588">
                  <a:extLst>
                    <a:ext uri="{9D8B030D-6E8A-4147-A177-3AD203B41FA5}">
                      <a16:colId xmlns:a16="http://schemas.microsoft.com/office/drawing/2014/main" val="2915495306"/>
                    </a:ext>
                  </a:extLst>
                </a:gridCol>
                <a:gridCol w="657667">
                  <a:extLst>
                    <a:ext uri="{9D8B030D-6E8A-4147-A177-3AD203B41FA5}">
                      <a16:colId xmlns:a16="http://schemas.microsoft.com/office/drawing/2014/main" val="1040212429"/>
                    </a:ext>
                  </a:extLst>
                </a:gridCol>
                <a:gridCol w="459659">
                  <a:extLst>
                    <a:ext uri="{9D8B030D-6E8A-4147-A177-3AD203B41FA5}">
                      <a16:colId xmlns:a16="http://schemas.microsoft.com/office/drawing/2014/main" val="3198677390"/>
                    </a:ext>
                  </a:extLst>
                </a:gridCol>
                <a:gridCol w="558663">
                  <a:extLst>
                    <a:ext uri="{9D8B030D-6E8A-4147-A177-3AD203B41FA5}">
                      <a16:colId xmlns:a16="http://schemas.microsoft.com/office/drawing/2014/main" val="2183758911"/>
                    </a:ext>
                  </a:extLst>
                </a:gridCol>
                <a:gridCol w="579878">
                  <a:extLst>
                    <a:ext uri="{9D8B030D-6E8A-4147-A177-3AD203B41FA5}">
                      <a16:colId xmlns:a16="http://schemas.microsoft.com/office/drawing/2014/main" val="1331383132"/>
                    </a:ext>
                  </a:extLst>
                </a:gridCol>
                <a:gridCol w="431373">
                  <a:extLst>
                    <a:ext uri="{9D8B030D-6E8A-4147-A177-3AD203B41FA5}">
                      <a16:colId xmlns:a16="http://schemas.microsoft.com/office/drawing/2014/main" val="3840895807"/>
                    </a:ext>
                  </a:extLst>
                </a:gridCol>
                <a:gridCol w="502090">
                  <a:extLst>
                    <a:ext uri="{9D8B030D-6E8A-4147-A177-3AD203B41FA5}">
                      <a16:colId xmlns:a16="http://schemas.microsoft.com/office/drawing/2014/main" val="2345017120"/>
                    </a:ext>
                  </a:extLst>
                </a:gridCol>
                <a:gridCol w="367728">
                  <a:extLst>
                    <a:ext uri="{9D8B030D-6E8A-4147-A177-3AD203B41FA5}">
                      <a16:colId xmlns:a16="http://schemas.microsoft.com/office/drawing/2014/main" val="3746645966"/>
                    </a:ext>
                  </a:extLst>
                </a:gridCol>
              </a:tblGrid>
              <a:tr h="148406">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s-ES" sz="1200" b="0" i="0" u="none" strike="noStrike">
                          <a:solidFill>
                            <a:srgbClr val="000000"/>
                          </a:solidFill>
                          <a:effectLst/>
                          <a:latin typeface="Calibri" panose="020F0502020204030204" pitchFamily="34" charset="0"/>
                        </a:rPr>
                        <a:t>Modificado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Nuevo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53443240"/>
                  </a:ext>
                </a:extLst>
              </a:tr>
              <a:tr h="148406">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824469402"/>
                  </a:ext>
                </a:extLst>
              </a:tr>
              <a:tr h="141339">
                <a:tc>
                  <a:txBody>
                    <a:bodyPr/>
                    <a:lstStyle/>
                    <a:p>
                      <a:pPr algn="l" fontAlgn="b"/>
                      <a:r>
                        <a:rPr lang="es-ES" sz="1200" b="0" i="0" u="none" strike="noStrike">
                          <a:solidFill>
                            <a:srgbClr val="000000"/>
                          </a:solidFill>
                          <a:effectLst/>
                          <a:latin typeface="Calibri" panose="020F0502020204030204" pitchFamily="34" charset="0"/>
                        </a:rPr>
                        <a:t>Cierre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930574928"/>
                  </a:ext>
                </a:extLst>
              </a:tr>
              <a:tr h="141339">
                <a:tc>
                  <a:txBody>
                    <a:bodyPr/>
                    <a:lstStyle/>
                    <a:p>
                      <a:pPr algn="l" fontAlgn="b"/>
                      <a:r>
                        <a:rPr lang="es-ES" sz="1200" b="0" i="0" u="none" strike="noStrike">
                          <a:solidFill>
                            <a:srgbClr val="000000"/>
                          </a:solidFill>
                          <a:effectLst/>
                          <a:latin typeface="Calibri" panose="020F0502020204030204" pitchFamily="34" charset="0"/>
                        </a:rPr>
                        <a:t>Cierre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875960133"/>
                  </a:ext>
                </a:extLst>
              </a:tr>
              <a:tr h="141339">
                <a:tc>
                  <a:txBody>
                    <a:bodyPr/>
                    <a:lstStyle/>
                    <a:p>
                      <a:pPr algn="l" fontAlgn="b"/>
                      <a:r>
                        <a:rPr lang="es-ES" sz="1200" b="0" i="0" u="none" strike="noStrike">
                          <a:solidFill>
                            <a:srgbClr val="000000"/>
                          </a:solidFill>
                          <a:effectLst/>
                          <a:latin typeface="Calibri" panose="020F0502020204030204" pitchFamily="34" charset="0"/>
                        </a:rPr>
                        <a:t>Cierre en herramientas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6100"/>
                          </a:solidFill>
                          <a:effectLst/>
                          <a:latin typeface="Calibri" panose="020F0502020204030204" pitchFamily="34" charset="0"/>
                        </a:rPr>
                        <a:t>50%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297203479"/>
                  </a:ext>
                </a:extLst>
              </a:tr>
              <a:tr h="148406">
                <a:tc>
                  <a:txBody>
                    <a:bodyPr/>
                    <a:lstStyle/>
                    <a:p>
                      <a:pPr algn="l" fontAlgn="b"/>
                      <a:r>
                        <a:rPr lang="es-ES" sz="1200" b="0" i="0" u="none" strike="noStrike">
                          <a:solidFill>
                            <a:srgbClr val="000000"/>
                          </a:solidFill>
                          <a:effectLst/>
                          <a:latin typeface="Calibri" panose="020F0502020204030204" pitchFamily="34" charset="0"/>
                        </a:rPr>
                        <a:t>Comité cierre de proyecto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980677113"/>
                  </a:ext>
                </a:extLst>
              </a:tr>
              <a:tr h="141339">
                <a:tc>
                  <a:txBody>
                    <a:bodyPr/>
                    <a:lstStyle/>
                    <a:p>
                      <a:pPr algn="l" fontAlgn="b"/>
                      <a:r>
                        <a:rPr lang="es-ES" sz="1200" b="0" i="0" u="none" strike="noStrike">
                          <a:solidFill>
                            <a:srgbClr val="000000"/>
                          </a:solidFill>
                          <a:effectLst/>
                          <a:latin typeface="Calibri" panose="020F0502020204030204" pitchFamily="34" charset="0"/>
                        </a:rPr>
                        <a:t>Correctivo y soporte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32997136"/>
                  </a:ext>
                </a:extLst>
              </a:tr>
              <a:tr h="148406">
                <a:tc>
                  <a:txBody>
                    <a:bodyPr/>
                    <a:lstStyle/>
                    <a:p>
                      <a:pPr algn="l" fontAlgn="b"/>
                      <a:r>
                        <a:rPr lang="es-ES" sz="1200" b="0" i="0" u="none" strike="noStrike">
                          <a:solidFill>
                            <a:srgbClr val="000000"/>
                          </a:solidFill>
                          <a:effectLst/>
                          <a:latin typeface="Calibri" panose="020F0502020204030204" pitchFamily="34" charset="0"/>
                        </a:rPr>
                        <a:t>Correctivo y soporte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111575579"/>
                  </a:ext>
                </a:extLst>
              </a:tr>
              <a:tr h="141339">
                <a:tc>
                  <a:txBody>
                    <a:bodyPr/>
                    <a:lstStyle/>
                    <a:p>
                      <a:pPr algn="l" fontAlgn="b"/>
                      <a:r>
                        <a:rPr lang="es-ES" sz="1200" b="0" i="0" u="none" strike="noStrike">
                          <a:solidFill>
                            <a:srgbClr val="000000"/>
                          </a:solidFill>
                          <a:effectLst/>
                          <a:latin typeface="Calibri" panose="020F0502020204030204" pitchFamily="34" charset="0"/>
                        </a:rPr>
                        <a:t>Definición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324492175"/>
                  </a:ext>
                </a:extLst>
              </a:tr>
              <a:tr h="141339">
                <a:tc>
                  <a:txBody>
                    <a:bodyPr/>
                    <a:lstStyle/>
                    <a:p>
                      <a:pPr algn="l" fontAlgn="b"/>
                      <a:r>
                        <a:rPr lang="es-ES" sz="1200" b="0" i="0" u="none" strike="noStrike">
                          <a:solidFill>
                            <a:srgbClr val="000000"/>
                          </a:solidFill>
                          <a:effectLst/>
                          <a:latin typeface="Calibri" panose="020F0502020204030204" pitchFamily="34" charset="0"/>
                        </a:rPr>
                        <a:t>Análisis alto nivel</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16%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97230864"/>
                  </a:ext>
                </a:extLst>
              </a:tr>
              <a:tr h="141339">
                <a:tc>
                  <a:txBody>
                    <a:bodyPr/>
                    <a:lstStyle/>
                    <a:p>
                      <a:pPr algn="l" fontAlgn="b"/>
                      <a:r>
                        <a:rPr lang="es-ES" sz="1200" b="0" i="0" u="none" strike="noStrike">
                          <a:solidFill>
                            <a:srgbClr val="000000"/>
                          </a:solidFill>
                          <a:effectLst/>
                          <a:latin typeface="Calibri" panose="020F0502020204030204" pitchFamily="34" charset="0"/>
                        </a:rPr>
                        <a:t>Definición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310894422"/>
                  </a:ext>
                </a:extLst>
              </a:tr>
              <a:tr h="141339">
                <a:tc>
                  <a:txBody>
                    <a:bodyPr/>
                    <a:lstStyle/>
                    <a:p>
                      <a:pPr algn="l" fontAlgn="b"/>
                      <a:r>
                        <a:rPr lang="es-ES" sz="1200" b="0" i="0" u="none" strike="noStrike">
                          <a:solidFill>
                            <a:srgbClr val="000000"/>
                          </a:solidFill>
                          <a:effectLst/>
                          <a:latin typeface="Calibri" panose="020F0502020204030204" pitchFamily="34" charset="0"/>
                        </a:rPr>
                        <a:t>Definir requerimientos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24%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222812519"/>
                  </a:ext>
                </a:extLst>
              </a:tr>
              <a:tr h="148406">
                <a:tc>
                  <a:txBody>
                    <a:bodyPr/>
                    <a:lstStyle/>
                    <a:p>
                      <a:pPr algn="l" fontAlgn="b"/>
                      <a:r>
                        <a:rPr lang="es-ES" sz="1200" b="0" i="0" u="none" strike="noStrike">
                          <a:solidFill>
                            <a:srgbClr val="000000"/>
                          </a:solidFill>
                          <a:effectLst/>
                          <a:latin typeface="Calibri" panose="020F0502020204030204" pitchFamily="34" charset="0"/>
                        </a:rPr>
                        <a:t>Diseño de la solución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10%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9C0006"/>
                          </a:solidFill>
                          <a:effectLst/>
                          <a:latin typeface="Calibri" panose="020F0502020204030204" pitchFamily="34" charset="0"/>
                        </a:rPr>
                        <a:t>36%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85354208"/>
                  </a:ext>
                </a:extLst>
              </a:tr>
              <a:tr h="141339">
                <a:tc>
                  <a:txBody>
                    <a:bodyPr/>
                    <a:lstStyle/>
                    <a:p>
                      <a:pPr algn="l" fontAlgn="b"/>
                      <a:r>
                        <a:rPr lang="es-ES" sz="1200" b="0" i="0" u="none" strike="noStrike">
                          <a:solidFill>
                            <a:srgbClr val="000000"/>
                          </a:solidFill>
                          <a:effectLst/>
                          <a:latin typeface="Calibri" panose="020F0502020204030204" pitchFamily="34" charset="0"/>
                        </a:rPr>
                        <a:t>Desarrollo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166586366"/>
                  </a:ext>
                </a:extLst>
              </a:tr>
              <a:tr h="141339">
                <a:tc>
                  <a:txBody>
                    <a:bodyPr/>
                    <a:lstStyle/>
                    <a:p>
                      <a:pPr algn="l" fontAlgn="b"/>
                      <a:r>
                        <a:rPr lang="es-ES" sz="1200" b="0" i="0" u="none" strike="noStrike">
                          <a:solidFill>
                            <a:srgbClr val="000000"/>
                          </a:solidFill>
                          <a:effectLst/>
                          <a:latin typeface="Calibri" panose="020F0502020204030204" pitchFamily="34" charset="0"/>
                        </a:rPr>
                        <a:t>Codificar SW, definir y ejecutar pruebas unitarias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effectLst/>
                          <a:latin typeface="Calibri" panose="020F0502020204030204" pitchFamily="34" charset="0"/>
                        </a:rPr>
                        <a:t>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s-ES" sz="1200" b="0" i="0" u="none" strike="noStrike">
                          <a:solidFill>
                            <a:srgbClr val="000000"/>
                          </a:solidFill>
                          <a:effectLst/>
                          <a:latin typeface="Calibri" panose="020F0502020204030204" pitchFamily="34" charset="0"/>
                        </a:rPr>
                        <a:t>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s-ES" sz="1200" b="0" i="0" u="none" strike="noStrike">
                          <a:solidFill>
                            <a:srgbClr val="000000"/>
                          </a:solidFill>
                          <a:effectLst/>
                          <a:latin typeface="Calibri" panose="020F0502020204030204" pitchFamily="34" charset="0"/>
                        </a:rPr>
                        <a:t>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s-ES" sz="1200" b="0" i="0" u="none" strike="noStrike">
                          <a:solidFill>
                            <a:srgbClr val="000000"/>
                          </a:solidFill>
                          <a:effectLst/>
                          <a:latin typeface="Calibri" panose="020F0502020204030204" pitchFamily="34" charset="0"/>
                        </a:rPr>
                        <a:t>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21014291"/>
                  </a:ext>
                </a:extLst>
              </a:tr>
              <a:tr h="141339">
                <a:tc>
                  <a:txBody>
                    <a:bodyPr/>
                    <a:lstStyle/>
                    <a:p>
                      <a:pPr algn="l" fontAlgn="b"/>
                      <a:r>
                        <a:rPr lang="es-ES" sz="1200" b="0" i="0" u="none" strike="noStrike">
                          <a:solidFill>
                            <a:srgbClr val="000000"/>
                          </a:solidFill>
                          <a:effectLst/>
                          <a:latin typeface="Calibri" panose="020F0502020204030204" pitchFamily="34" charset="0"/>
                        </a:rPr>
                        <a:t>Definir casos de prueba de integración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149742578"/>
                  </a:ext>
                </a:extLst>
              </a:tr>
              <a:tr h="141339">
                <a:tc>
                  <a:txBody>
                    <a:bodyPr/>
                    <a:lstStyle/>
                    <a:p>
                      <a:pPr algn="l" fontAlgn="b"/>
                      <a:r>
                        <a:rPr lang="es-ES" sz="1200" b="0" i="0" u="none" strike="noStrike">
                          <a:solidFill>
                            <a:srgbClr val="000000"/>
                          </a:solidFill>
                          <a:effectLst/>
                          <a:latin typeface="Calibri" panose="020F0502020204030204" pitchFamily="34" charset="0"/>
                        </a:rPr>
                        <a:t>Desarrollo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22%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9C0006"/>
                          </a:solidFill>
                          <a:effectLst/>
                          <a:latin typeface="Calibri" panose="020F0502020204030204" pitchFamily="34" charset="0"/>
                        </a:rPr>
                        <a:t>27%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84847032"/>
                  </a:ext>
                </a:extLst>
              </a:tr>
              <a:tr h="141339">
                <a:tc>
                  <a:txBody>
                    <a:bodyPr/>
                    <a:lstStyle/>
                    <a:p>
                      <a:pPr algn="l" fontAlgn="b"/>
                      <a:r>
                        <a:rPr lang="es-ES" sz="1200" b="0" i="0" u="none" strike="noStrike">
                          <a:solidFill>
                            <a:srgbClr val="000000"/>
                          </a:solidFill>
                          <a:effectLst/>
                          <a:latin typeface="Calibri" panose="020F0502020204030204" pitchFamily="34" charset="0"/>
                        </a:rPr>
                        <a:t>Documentación de despliegue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117268649"/>
                  </a:ext>
                </a:extLst>
              </a:tr>
              <a:tr h="141339">
                <a:tc>
                  <a:txBody>
                    <a:bodyPr/>
                    <a:lstStyle/>
                    <a:p>
                      <a:pPr algn="l" fontAlgn="b"/>
                      <a:r>
                        <a:rPr lang="es-ES" sz="1200" b="0" i="0" u="none" strike="noStrike">
                          <a:solidFill>
                            <a:srgbClr val="000000"/>
                          </a:solidFill>
                          <a:effectLst/>
                          <a:latin typeface="Calibri" panose="020F0502020204030204" pitchFamily="34" charset="0"/>
                        </a:rPr>
                        <a:t>Elaborar Modelo de Datos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6100"/>
                          </a:solidFill>
                          <a:effectLst/>
                          <a:latin typeface="Calibri" panose="020F0502020204030204" pitchFamily="34" charset="0"/>
                        </a:rPr>
                        <a:t>50%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48258078"/>
                  </a:ext>
                </a:extLst>
              </a:tr>
              <a:tr h="141339">
                <a:tc>
                  <a:txBody>
                    <a:bodyPr/>
                    <a:lstStyle/>
                    <a:p>
                      <a:pPr algn="l" fontAlgn="b"/>
                      <a:r>
                        <a:rPr lang="es-ES" sz="1200" b="0" i="0" u="none" strike="noStrike">
                          <a:solidFill>
                            <a:srgbClr val="000000"/>
                          </a:solidFill>
                          <a:effectLst/>
                          <a:latin typeface="Calibri" panose="020F0502020204030204" pitchFamily="34" charset="0"/>
                        </a:rPr>
                        <a:t>Empaquetar y versionar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18%</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38365910"/>
                  </a:ext>
                </a:extLst>
              </a:tr>
              <a:tr h="141339">
                <a:tc>
                  <a:txBody>
                    <a:bodyPr/>
                    <a:lstStyle/>
                    <a:p>
                      <a:pPr algn="l" fontAlgn="b"/>
                      <a:r>
                        <a:rPr lang="es-ES" sz="1200" b="0" i="0" u="none" strike="noStrike">
                          <a:solidFill>
                            <a:srgbClr val="000000"/>
                          </a:solidFill>
                          <a:effectLst/>
                          <a:latin typeface="Calibri" panose="020F0502020204030204" pitchFamily="34" charset="0"/>
                        </a:rPr>
                        <a:t>Integrar y ensamblar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15984460"/>
                  </a:ext>
                </a:extLst>
              </a:tr>
              <a:tr h="141339">
                <a:tc>
                  <a:txBody>
                    <a:bodyPr/>
                    <a:lstStyle/>
                    <a:p>
                      <a:pPr algn="l" fontAlgn="b"/>
                      <a:r>
                        <a:rPr lang="es-ES" sz="1200" b="0" i="0" u="none" strike="noStrike">
                          <a:solidFill>
                            <a:srgbClr val="000000"/>
                          </a:solidFill>
                          <a:effectLst/>
                          <a:latin typeface="Calibri" panose="020F0502020204030204" pitchFamily="34" charset="0"/>
                        </a:rPr>
                        <a:t>Modelar la solución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s-ES" sz="1200" b="0" i="0" u="none" strike="noStrike">
                          <a:solidFill>
                            <a:srgbClr val="000000"/>
                          </a:solidFill>
                          <a:effectLst/>
                          <a:latin typeface="Calibri" panose="020F0502020204030204" pitchFamily="34" charset="0"/>
                        </a:rPr>
                        <a:t>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051592859"/>
                  </a:ext>
                </a:extLst>
              </a:tr>
              <a:tr h="141339">
                <a:tc>
                  <a:txBody>
                    <a:bodyPr/>
                    <a:lstStyle/>
                    <a:p>
                      <a:pPr algn="l" fontAlgn="b"/>
                      <a:r>
                        <a:rPr lang="es-ES" sz="1200" b="0" i="0" u="none" strike="noStrike">
                          <a:solidFill>
                            <a:srgbClr val="000000"/>
                          </a:solidFill>
                          <a:effectLst/>
                          <a:latin typeface="Calibri" panose="020F0502020204030204" pitchFamily="34" charset="0"/>
                        </a:rPr>
                        <a:t>Otras actividades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934233310"/>
                  </a:ext>
                </a:extLst>
              </a:tr>
              <a:tr h="148406">
                <a:tc>
                  <a:txBody>
                    <a:bodyPr/>
                    <a:lstStyle/>
                    <a:p>
                      <a:pPr algn="l" fontAlgn="b"/>
                      <a:r>
                        <a:rPr lang="es-ES" sz="1200" b="0" i="0" u="none" strike="noStrike">
                          <a:solidFill>
                            <a:srgbClr val="000000"/>
                          </a:solidFill>
                          <a:effectLst/>
                          <a:latin typeface="Calibri" panose="020F0502020204030204" pitchFamily="34" charset="0"/>
                        </a:rPr>
                        <a:t>Requisitos del sistema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b"/>
                      <a:r>
                        <a:rPr lang="es-ES" sz="1200" b="0" i="0" u="none" strike="noStrike">
                          <a:solidFill>
                            <a:srgbClr val="000000"/>
                          </a:solidFill>
                          <a:effectLst/>
                          <a:latin typeface="Calibri" panose="020F0502020204030204" pitchFamily="34" charset="0"/>
                        </a:rPr>
                        <a:t>5%</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12%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18%</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621145137"/>
                  </a:ext>
                </a:extLst>
              </a:tr>
            </a:tbl>
          </a:graphicData>
        </a:graphic>
      </p:graphicFrame>
    </p:spTree>
    <p:extLst>
      <p:ext uri="{BB962C8B-B14F-4D97-AF65-F5344CB8AC3E}">
        <p14:creationId xmlns:p14="http://schemas.microsoft.com/office/powerpoint/2010/main" val="93725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3DEBEDB-8D62-4A39-AEF2-11A252C29E40}"/>
              </a:ext>
            </a:extLst>
          </p:cNvPr>
          <p:cNvSpPr>
            <a:spLocks noGrp="1"/>
          </p:cNvSpPr>
          <p:nvPr>
            <p:ph type="sldNum" sz="quarter" idx="12"/>
          </p:nvPr>
        </p:nvSpPr>
        <p:spPr/>
        <p:txBody>
          <a:bodyPr/>
          <a:lstStyle/>
          <a:p>
            <a:fld id="{BC0D97B6-E32F-4D7D-B839-7C3B51F2640F}" type="slidenum">
              <a:rPr lang="es-ES" smtClean="0"/>
              <a:pPr/>
              <a:t>7</a:t>
            </a:fld>
            <a:endParaRPr lang="es-ES" dirty="0"/>
          </a:p>
        </p:txBody>
      </p:sp>
      <p:sp>
        <p:nvSpPr>
          <p:cNvPr id="6" name="Marcador de texto 3">
            <a:extLst>
              <a:ext uri="{FF2B5EF4-FFF2-40B4-BE49-F238E27FC236}">
                <a16:creationId xmlns:a16="http://schemas.microsoft.com/office/drawing/2014/main" id="{9C491A05-F58D-4707-9392-0FC16C2636DA}"/>
              </a:ext>
            </a:extLst>
          </p:cNvPr>
          <p:cNvSpPr>
            <a:spLocks noGrp="1"/>
          </p:cNvSpPr>
          <p:nvPr>
            <p:ph type="body" sz="quarter" idx="14"/>
          </p:nvPr>
        </p:nvSpPr>
        <p:spPr>
          <a:xfrm>
            <a:off x="711200" y="336550"/>
            <a:ext cx="10758488" cy="304800"/>
          </a:xfrm>
        </p:spPr>
        <p:txBody>
          <a:bodyPr/>
          <a:lstStyle/>
          <a:p>
            <a:r>
              <a:rPr lang="es-ES" dirty="0"/>
              <a:t>Comparativa </a:t>
            </a:r>
            <a:r>
              <a:rPr lang="es-ES" dirty="0" err="1"/>
              <a:t>Nº</a:t>
            </a:r>
            <a:r>
              <a:rPr lang="es-ES" dirty="0"/>
              <a:t> estimaciones ajustadas vs </a:t>
            </a:r>
            <a:r>
              <a:rPr lang="es-ES" dirty="0" err="1"/>
              <a:t>Nº</a:t>
            </a:r>
            <a:r>
              <a:rPr lang="es-ES" dirty="0"/>
              <a:t> estimaciones realizadas (En %)</a:t>
            </a:r>
          </a:p>
        </p:txBody>
      </p:sp>
      <p:graphicFrame>
        <p:nvGraphicFramePr>
          <p:cNvPr id="12" name="Tabla 11">
            <a:extLst>
              <a:ext uri="{FF2B5EF4-FFF2-40B4-BE49-F238E27FC236}">
                <a16:creationId xmlns:a16="http://schemas.microsoft.com/office/drawing/2014/main" id="{36ADD60D-3BEE-42D0-B9BD-856AEB282BD1}"/>
              </a:ext>
            </a:extLst>
          </p:cNvPr>
          <p:cNvGraphicFramePr>
            <a:graphicFrameLocks noGrp="1"/>
          </p:cNvGraphicFramePr>
          <p:nvPr>
            <p:extLst>
              <p:ext uri="{D42A27DB-BD31-4B8C-83A1-F6EECF244321}">
                <p14:modId xmlns:p14="http://schemas.microsoft.com/office/powerpoint/2010/main" val="3815785496"/>
              </p:ext>
            </p:extLst>
          </p:nvPr>
        </p:nvGraphicFramePr>
        <p:xfrm>
          <a:off x="929641" y="793037"/>
          <a:ext cx="10515598" cy="5480195"/>
        </p:xfrm>
        <a:graphic>
          <a:graphicData uri="http://schemas.openxmlformats.org/drawingml/2006/table">
            <a:tbl>
              <a:tblPr/>
              <a:tblGrid>
                <a:gridCol w="2284155">
                  <a:extLst>
                    <a:ext uri="{9D8B030D-6E8A-4147-A177-3AD203B41FA5}">
                      <a16:colId xmlns:a16="http://schemas.microsoft.com/office/drawing/2014/main" val="32837876"/>
                    </a:ext>
                  </a:extLst>
                </a:gridCol>
                <a:gridCol w="997108">
                  <a:extLst>
                    <a:ext uri="{9D8B030D-6E8A-4147-A177-3AD203B41FA5}">
                      <a16:colId xmlns:a16="http://schemas.microsoft.com/office/drawing/2014/main" val="4021877941"/>
                    </a:ext>
                  </a:extLst>
                </a:gridCol>
                <a:gridCol w="473803">
                  <a:extLst>
                    <a:ext uri="{9D8B030D-6E8A-4147-A177-3AD203B41FA5}">
                      <a16:colId xmlns:a16="http://schemas.microsoft.com/office/drawing/2014/main" val="2741258525"/>
                    </a:ext>
                  </a:extLst>
                </a:gridCol>
                <a:gridCol w="431373">
                  <a:extLst>
                    <a:ext uri="{9D8B030D-6E8A-4147-A177-3AD203B41FA5}">
                      <a16:colId xmlns:a16="http://schemas.microsoft.com/office/drawing/2014/main" val="490369446"/>
                    </a:ext>
                  </a:extLst>
                </a:gridCol>
                <a:gridCol w="509161">
                  <a:extLst>
                    <a:ext uri="{9D8B030D-6E8A-4147-A177-3AD203B41FA5}">
                      <a16:colId xmlns:a16="http://schemas.microsoft.com/office/drawing/2014/main" val="3767272230"/>
                    </a:ext>
                  </a:extLst>
                </a:gridCol>
                <a:gridCol w="558663">
                  <a:extLst>
                    <a:ext uri="{9D8B030D-6E8A-4147-A177-3AD203B41FA5}">
                      <a16:colId xmlns:a16="http://schemas.microsoft.com/office/drawing/2014/main" val="3324048713"/>
                    </a:ext>
                  </a:extLst>
                </a:gridCol>
                <a:gridCol w="693026">
                  <a:extLst>
                    <a:ext uri="{9D8B030D-6E8A-4147-A177-3AD203B41FA5}">
                      <a16:colId xmlns:a16="http://schemas.microsoft.com/office/drawing/2014/main" val="2326874130"/>
                    </a:ext>
                  </a:extLst>
                </a:gridCol>
                <a:gridCol w="558663">
                  <a:extLst>
                    <a:ext uri="{9D8B030D-6E8A-4147-A177-3AD203B41FA5}">
                      <a16:colId xmlns:a16="http://schemas.microsoft.com/office/drawing/2014/main" val="2029679567"/>
                    </a:ext>
                  </a:extLst>
                </a:gridCol>
                <a:gridCol w="452588">
                  <a:extLst>
                    <a:ext uri="{9D8B030D-6E8A-4147-A177-3AD203B41FA5}">
                      <a16:colId xmlns:a16="http://schemas.microsoft.com/office/drawing/2014/main" val="2820806446"/>
                    </a:ext>
                  </a:extLst>
                </a:gridCol>
                <a:gridCol w="657667">
                  <a:extLst>
                    <a:ext uri="{9D8B030D-6E8A-4147-A177-3AD203B41FA5}">
                      <a16:colId xmlns:a16="http://schemas.microsoft.com/office/drawing/2014/main" val="3195077825"/>
                    </a:ext>
                  </a:extLst>
                </a:gridCol>
                <a:gridCol w="459659">
                  <a:extLst>
                    <a:ext uri="{9D8B030D-6E8A-4147-A177-3AD203B41FA5}">
                      <a16:colId xmlns:a16="http://schemas.microsoft.com/office/drawing/2014/main" val="401001945"/>
                    </a:ext>
                  </a:extLst>
                </a:gridCol>
                <a:gridCol w="558663">
                  <a:extLst>
                    <a:ext uri="{9D8B030D-6E8A-4147-A177-3AD203B41FA5}">
                      <a16:colId xmlns:a16="http://schemas.microsoft.com/office/drawing/2014/main" val="2039038077"/>
                    </a:ext>
                  </a:extLst>
                </a:gridCol>
                <a:gridCol w="579878">
                  <a:extLst>
                    <a:ext uri="{9D8B030D-6E8A-4147-A177-3AD203B41FA5}">
                      <a16:colId xmlns:a16="http://schemas.microsoft.com/office/drawing/2014/main" val="3514124402"/>
                    </a:ext>
                  </a:extLst>
                </a:gridCol>
                <a:gridCol w="431373">
                  <a:extLst>
                    <a:ext uri="{9D8B030D-6E8A-4147-A177-3AD203B41FA5}">
                      <a16:colId xmlns:a16="http://schemas.microsoft.com/office/drawing/2014/main" val="514302315"/>
                    </a:ext>
                  </a:extLst>
                </a:gridCol>
                <a:gridCol w="502090">
                  <a:extLst>
                    <a:ext uri="{9D8B030D-6E8A-4147-A177-3AD203B41FA5}">
                      <a16:colId xmlns:a16="http://schemas.microsoft.com/office/drawing/2014/main" val="983108814"/>
                    </a:ext>
                  </a:extLst>
                </a:gridCol>
                <a:gridCol w="367728">
                  <a:extLst>
                    <a:ext uri="{9D8B030D-6E8A-4147-A177-3AD203B41FA5}">
                      <a16:colId xmlns:a16="http://schemas.microsoft.com/office/drawing/2014/main" val="1566076576"/>
                    </a:ext>
                  </a:extLst>
                </a:gridCol>
              </a:tblGrid>
              <a:tr h="148406">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s-ES" sz="1200" b="0" i="0" u="none" strike="noStrike">
                          <a:solidFill>
                            <a:srgbClr val="000000"/>
                          </a:solidFill>
                          <a:effectLst/>
                          <a:latin typeface="Calibri" panose="020F0502020204030204" pitchFamily="34" charset="0"/>
                        </a:rPr>
                        <a:t>Modificado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Nuevo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27006049"/>
                  </a:ext>
                </a:extLst>
              </a:tr>
              <a:tr h="148406">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6319878"/>
                  </a:ext>
                </a:extLst>
              </a:tr>
              <a:tr h="141339">
                <a:tc>
                  <a:txBody>
                    <a:bodyPr/>
                    <a:lstStyle/>
                    <a:p>
                      <a:pPr algn="l" fontAlgn="b"/>
                      <a:r>
                        <a:rPr lang="es-ES" sz="1200" b="0" i="0" u="none" strike="noStrike">
                          <a:solidFill>
                            <a:srgbClr val="000000"/>
                          </a:solidFill>
                          <a:effectLst/>
                          <a:latin typeface="Calibri" panose="020F0502020204030204" pitchFamily="34" charset="0"/>
                        </a:rPr>
                        <a:t>Ejecución y seguimiento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9041308"/>
                  </a:ext>
                </a:extLst>
              </a:tr>
              <a:tr h="141339">
                <a:tc>
                  <a:txBody>
                    <a:bodyPr/>
                    <a:lstStyle/>
                    <a:p>
                      <a:pPr algn="l" fontAlgn="b"/>
                      <a:r>
                        <a:rPr lang="es-ES" sz="1200" b="0" i="0" u="none" strike="noStrike">
                          <a:solidFill>
                            <a:srgbClr val="000000"/>
                          </a:solidFill>
                          <a:effectLst/>
                          <a:latin typeface="Calibri" panose="020F0502020204030204" pitchFamily="34" charset="0"/>
                        </a:rPr>
                        <a:t>Ejecución y seguimiento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8%</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s-ES" sz="1200" b="0" i="0" u="none" strike="noStrike">
                          <a:solidFill>
                            <a:srgbClr val="9C0006"/>
                          </a:solidFill>
                          <a:effectLst/>
                          <a:latin typeface="Calibri" panose="020F0502020204030204" pitchFamily="34" charset="0"/>
                        </a:rPr>
                        <a:t>35%</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s-ES" sz="1200" b="0" i="0" u="none" strike="noStrike">
                          <a:solidFill>
                            <a:srgbClr val="000000"/>
                          </a:solidFill>
                          <a:effectLst/>
                          <a:latin typeface="Calibri" panose="020F0502020204030204" pitchFamily="34" charset="0"/>
                        </a:rPr>
                        <a:t>8%</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9C0006"/>
                          </a:solidFill>
                          <a:effectLst/>
                          <a:latin typeface="Calibri" panose="020F0502020204030204" pitchFamily="34" charset="0"/>
                        </a:rPr>
                        <a:t>36%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6100"/>
                          </a:solidFill>
                          <a:effectLst/>
                          <a:latin typeface="Calibri" panose="020F0502020204030204" pitchFamily="34" charset="0"/>
                        </a:rPr>
                        <a:t>100%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762699850"/>
                  </a:ext>
                </a:extLst>
              </a:tr>
              <a:tr h="141339">
                <a:tc>
                  <a:txBody>
                    <a:bodyPr/>
                    <a:lstStyle/>
                    <a:p>
                      <a:pPr algn="l" fontAlgn="b"/>
                      <a:r>
                        <a:rPr lang="es-ES" sz="1200" b="0" i="0" u="none" strike="noStrike">
                          <a:solidFill>
                            <a:srgbClr val="000000"/>
                          </a:solidFill>
                          <a:effectLst/>
                          <a:latin typeface="Calibri" panose="020F0502020204030204" pitchFamily="34" charset="0"/>
                        </a:rPr>
                        <a:t>Gestión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9C0006"/>
                          </a:solidFill>
                          <a:effectLst/>
                          <a:latin typeface="Calibri" panose="020F0502020204030204" pitchFamily="34" charset="0"/>
                        </a:rPr>
                        <a:t>30%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13%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84491776"/>
                  </a:ext>
                </a:extLst>
              </a:tr>
              <a:tr h="141339">
                <a:tc>
                  <a:txBody>
                    <a:bodyPr/>
                    <a:lstStyle/>
                    <a:p>
                      <a:pPr algn="l" fontAlgn="b"/>
                      <a:r>
                        <a:rPr lang="es-ES" sz="1200" b="0" i="0" u="none" strike="noStrike">
                          <a:solidFill>
                            <a:srgbClr val="000000"/>
                          </a:solidFill>
                          <a:effectLst/>
                          <a:latin typeface="Calibri" panose="020F0502020204030204" pitchFamily="34" charset="0"/>
                        </a:rPr>
                        <a:t>Gestión cambios de alcance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6100"/>
                          </a:solidFill>
                          <a:effectLst/>
                          <a:latin typeface="Calibri" panose="020F0502020204030204" pitchFamily="34" charset="0"/>
                        </a:rPr>
                        <a:t>100%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550111528"/>
                  </a:ext>
                </a:extLst>
              </a:tr>
              <a:tr h="141339">
                <a:tc>
                  <a:txBody>
                    <a:bodyPr/>
                    <a:lstStyle/>
                    <a:p>
                      <a:pPr algn="l" fontAlgn="b"/>
                      <a:r>
                        <a:rPr lang="es-ES" sz="1200" b="0" i="0" u="none" strike="noStrike">
                          <a:solidFill>
                            <a:srgbClr val="000000"/>
                          </a:solidFill>
                          <a:effectLst/>
                          <a:latin typeface="Calibri" panose="020F0502020204030204" pitchFamily="34" charset="0"/>
                        </a:rPr>
                        <a:t>Gestionar imputaciones, gastos y disponibilidades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171033797"/>
                  </a:ext>
                </a:extLst>
              </a:tr>
              <a:tr h="141339">
                <a:tc>
                  <a:txBody>
                    <a:bodyPr/>
                    <a:lstStyle/>
                    <a:p>
                      <a:pPr algn="l" fontAlgn="b"/>
                      <a:r>
                        <a:rPr lang="es-ES" sz="1200" b="0" i="0" u="none" strike="noStrike">
                          <a:solidFill>
                            <a:srgbClr val="000000"/>
                          </a:solidFill>
                          <a:effectLst/>
                          <a:latin typeface="Calibri" panose="020F0502020204030204" pitchFamily="34" charset="0"/>
                        </a:rPr>
                        <a:t>Gobierno del proyecto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827168628"/>
                  </a:ext>
                </a:extLst>
              </a:tr>
              <a:tr h="141339">
                <a:tc>
                  <a:txBody>
                    <a:bodyPr/>
                    <a:lstStyle/>
                    <a:p>
                      <a:pPr algn="l" fontAlgn="b"/>
                      <a:r>
                        <a:rPr lang="es-ES" sz="1200" b="0" i="0" u="none" strike="noStrike">
                          <a:solidFill>
                            <a:srgbClr val="000000"/>
                          </a:solidFill>
                          <a:effectLst/>
                          <a:latin typeface="Calibri" panose="020F0502020204030204" pitchFamily="34" charset="0"/>
                        </a:rPr>
                        <a:t>Otras actividades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364176385"/>
                  </a:ext>
                </a:extLst>
              </a:tr>
              <a:tr h="141339">
                <a:tc>
                  <a:txBody>
                    <a:bodyPr/>
                    <a:lstStyle/>
                    <a:p>
                      <a:pPr algn="l" fontAlgn="b"/>
                      <a:r>
                        <a:rPr lang="es-ES" sz="1200" b="0" i="0" u="none" strike="noStrike">
                          <a:solidFill>
                            <a:srgbClr val="000000"/>
                          </a:solidFill>
                          <a:effectLst/>
                          <a:latin typeface="Calibri" panose="020F0502020204030204" pitchFamily="34" charset="0"/>
                        </a:rPr>
                        <a:t>Seguimiento de la ejecución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445676144"/>
                  </a:ext>
                </a:extLst>
              </a:tr>
              <a:tr h="148406">
                <a:tc>
                  <a:txBody>
                    <a:bodyPr/>
                    <a:lstStyle/>
                    <a:p>
                      <a:pPr algn="l" fontAlgn="b"/>
                      <a:r>
                        <a:rPr lang="es-ES" sz="1200" b="0" i="0" u="none" strike="noStrike">
                          <a:solidFill>
                            <a:srgbClr val="000000"/>
                          </a:solidFill>
                          <a:effectLst/>
                          <a:latin typeface="Calibri" panose="020F0502020204030204" pitchFamily="34" charset="0"/>
                        </a:rPr>
                        <a:t>Seguimiento económico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23%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66554272"/>
                  </a:ext>
                </a:extLst>
              </a:tr>
              <a:tr h="141339">
                <a:tc>
                  <a:txBody>
                    <a:bodyPr/>
                    <a:lstStyle/>
                    <a:p>
                      <a:pPr algn="l" fontAlgn="b"/>
                      <a:r>
                        <a:rPr lang="es-ES" sz="1200" b="0" i="0" u="none" strike="noStrike">
                          <a:solidFill>
                            <a:srgbClr val="000000"/>
                          </a:solidFill>
                          <a:effectLst/>
                          <a:latin typeface="Calibri" panose="020F0502020204030204" pitchFamily="34" charset="0"/>
                        </a:rPr>
                        <a:t>Handover</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628588994"/>
                  </a:ext>
                </a:extLst>
              </a:tr>
              <a:tr h="141339">
                <a:tc>
                  <a:txBody>
                    <a:bodyPr/>
                    <a:lstStyle/>
                    <a:p>
                      <a:pPr algn="l" fontAlgn="b"/>
                      <a:r>
                        <a:rPr lang="es-ES" sz="1200" b="0" i="0" u="none" strike="noStrike">
                          <a:solidFill>
                            <a:srgbClr val="000000"/>
                          </a:solidFill>
                          <a:effectLst/>
                          <a:latin typeface="Calibri" panose="020F0502020204030204" pitchFamily="34" charset="0"/>
                        </a:rPr>
                        <a:t>Ejecutar soporte conjunto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08437533"/>
                  </a:ext>
                </a:extLst>
              </a:tr>
              <a:tr h="141339">
                <a:tc>
                  <a:txBody>
                    <a:bodyPr/>
                    <a:lstStyle/>
                    <a:p>
                      <a:pPr algn="l" fontAlgn="b"/>
                      <a:r>
                        <a:rPr lang="es-ES" sz="1200" b="0" i="0" u="none" strike="noStrike">
                          <a:solidFill>
                            <a:srgbClr val="000000"/>
                          </a:solidFill>
                          <a:effectLst/>
                          <a:latin typeface="Calibri" panose="020F0502020204030204" pitchFamily="34" charset="0"/>
                        </a:rPr>
                        <a:t>Handover</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s-ES" sz="1200" b="0" i="0" u="none" strike="noStrike">
                          <a:solidFill>
                            <a:srgbClr val="000000"/>
                          </a:solidFill>
                          <a:effectLst/>
                          <a:latin typeface="Calibri" panose="020F0502020204030204" pitchFamily="34" charset="0"/>
                        </a:rPr>
                        <a:t>20%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23%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85919884"/>
                  </a:ext>
                </a:extLst>
              </a:tr>
              <a:tr h="148406">
                <a:tc>
                  <a:txBody>
                    <a:bodyPr/>
                    <a:lstStyle/>
                    <a:p>
                      <a:pPr algn="l" fontAlgn="b"/>
                      <a:r>
                        <a:rPr lang="es-ES" sz="1200" b="0" i="0" u="none" strike="noStrike">
                          <a:solidFill>
                            <a:srgbClr val="000000"/>
                          </a:solidFill>
                          <a:effectLst/>
                          <a:latin typeface="Calibri" panose="020F0502020204030204" pitchFamily="34" charset="0"/>
                        </a:rPr>
                        <a:t>Traspasar conocimiento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67262910"/>
                  </a:ext>
                </a:extLst>
              </a:tr>
              <a:tr h="141339">
                <a:tc>
                  <a:txBody>
                    <a:bodyPr/>
                    <a:lstStyle/>
                    <a:p>
                      <a:pPr algn="l" fontAlgn="b"/>
                      <a:r>
                        <a:rPr lang="es-ES" sz="1200" b="0" i="0" u="none" strike="noStrike">
                          <a:solidFill>
                            <a:srgbClr val="000000"/>
                          </a:solidFill>
                          <a:effectLst/>
                          <a:latin typeface="Calibri" panose="020F0502020204030204" pitchFamily="34" charset="0"/>
                        </a:rPr>
                        <a:t>Implantación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588607638"/>
                  </a:ext>
                </a:extLst>
              </a:tr>
              <a:tr h="141339">
                <a:tc>
                  <a:txBody>
                    <a:bodyPr/>
                    <a:lstStyle/>
                    <a:p>
                      <a:pPr algn="l" fontAlgn="b"/>
                      <a:r>
                        <a:rPr lang="es-ES" sz="1200" b="0" i="0" u="none" strike="noStrike">
                          <a:solidFill>
                            <a:srgbClr val="000000"/>
                          </a:solidFill>
                          <a:effectLst/>
                          <a:latin typeface="Calibri" panose="020F0502020204030204" pitchFamily="34" charset="0"/>
                        </a:rPr>
                        <a:t>Dar soporte Comité de PRO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161578725"/>
                  </a:ext>
                </a:extLst>
              </a:tr>
              <a:tr h="141339">
                <a:tc>
                  <a:txBody>
                    <a:bodyPr/>
                    <a:lstStyle/>
                    <a:p>
                      <a:pPr algn="l" fontAlgn="b"/>
                      <a:r>
                        <a:rPr lang="es-ES" sz="1200" b="0" i="0" u="none" strike="noStrike">
                          <a:solidFill>
                            <a:srgbClr val="000000"/>
                          </a:solidFill>
                          <a:effectLst/>
                          <a:latin typeface="Calibri" panose="020F0502020204030204" pitchFamily="34" charset="0"/>
                        </a:rPr>
                        <a:t>Dar soporte implantación PRO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23%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231955653"/>
                  </a:ext>
                </a:extLst>
              </a:tr>
              <a:tr h="141339">
                <a:tc>
                  <a:txBody>
                    <a:bodyPr/>
                    <a:lstStyle/>
                    <a:p>
                      <a:pPr algn="l" fontAlgn="b"/>
                      <a:r>
                        <a:rPr lang="es-ES" sz="1200" b="0" i="0" u="none" strike="noStrike">
                          <a:solidFill>
                            <a:srgbClr val="000000"/>
                          </a:solidFill>
                          <a:effectLst/>
                          <a:latin typeface="Calibri" panose="020F0502020204030204" pitchFamily="34" charset="0"/>
                        </a:rPr>
                        <a:t>Dar soporte pruebas de carga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146912477"/>
                  </a:ext>
                </a:extLst>
              </a:tr>
              <a:tr h="141339">
                <a:tc>
                  <a:txBody>
                    <a:bodyPr/>
                    <a:lstStyle/>
                    <a:p>
                      <a:pPr algn="l" fontAlgn="b"/>
                      <a:r>
                        <a:rPr lang="es-ES" sz="1200" b="0" i="0" u="none" strike="noStrike">
                          <a:solidFill>
                            <a:srgbClr val="000000"/>
                          </a:solidFill>
                          <a:effectLst/>
                          <a:latin typeface="Calibri" panose="020F0502020204030204" pitchFamily="34" charset="0"/>
                        </a:rPr>
                        <a:t>Dar soporte pruebas UAT</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20%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21%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352416526"/>
                  </a:ext>
                </a:extLst>
              </a:tr>
              <a:tr h="141339">
                <a:tc>
                  <a:txBody>
                    <a:bodyPr/>
                    <a:lstStyle/>
                    <a:p>
                      <a:pPr algn="l" fontAlgn="b"/>
                      <a:r>
                        <a:rPr lang="es-ES" sz="1200" b="0" i="0" u="none" strike="noStrike">
                          <a:solidFill>
                            <a:srgbClr val="000000"/>
                          </a:solidFill>
                          <a:effectLst/>
                          <a:latin typeface="Calibri" panose="020F0502020204030204" pitchFamily="34" charset="0"/>
                        </a:rPr>
                        <a:t>Ejecutar SKD en PRE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601536255"/>
                  </a:ext>
                </a:extLst>
              </a:tr>
              <a:tr h="141339">
                <a:tc>
                  <a:txBody>
                    <a:bodyPr/>
                    <a:lstStyle/>
                    <a:p>
                      <a:pPr algn="l" fontAlgn="b"/>
                      <a:r>
                        <a:rPr lang="es-ES" sz="1200" b="0" i="0" u="none" strike="noStrike">
                          <a:solidFill>
                            <a:srgbClr val="000000"/>
                          </a:solidFill>
                          <a:effectLst/>
                          <a:latin typeface="Calibri" panose="020F0502020204030204" pitchFamily="34" charset="0"/>
                        </a:rPr>
                        <a:t>Gestionar petición de cambio (RFC) y Comité de PRE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996277378"/>
                  </a:ext>
                </a:extLst>
              </a:tr>
              <a:tr h="141339">
                <a:tc>
                  <a:txBody>
                    <a:bodyPr/>
                    <a:lstStyle/>
                    <a:p>
                      <a:pPr algn="l" fontAlgn="b"/>
                      <a:r>
                        <a:rPr lang="es-ES" sz="1200" b="0" i="0" u="none" strike="noStrike">
                          <a:solidFill>
                            <a:srgbClr val="000000"/>
                          </a:solidFill>
                          <a:effectLst/>
                          <a:latin typeface="Calibri" panose="020F0502020204030204" pitchFamily="34" charset="0"/>
                        </a:rPr>
                        <a:t>Implantación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934807251"/>
                  </a:ext>
                </a:extLst>
              </a:tr>
              <a:tr h="141339">
                <a:tc>
                  <a:txBody>
                    <a:bodyPr/>
                    <a:lstStyle/>
                    <a:p>
                      <a:pPr algn="l" fontAlgn="b"/>
                      <a:r>
                        <a:rPr lang="es-ES" sz="1200" b="0" i="0" u="none" strike="noStrike">
                          <a:solidFill>
                            <a:srgbClr val="000000"/>
                          </a:solidFill>
                          <a:effectLst/>
                          <a:latin typeface="Calibri" panose="020F0502020204030204" pitchFamily="34" charset="0"/>
                        </a:rPr>
                        <a:t>Otras actividades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9C0006"/>
                          </a:solidFill>
                          <a:effectLst/>
                          <a:latin typeface="Calibri" panose="020F0502020204030204" pitchFamily="34" charset="0"/>
                        </a:rPr>
                        <a:t>36%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834408857"/>
                  </a:ext>
                </a:extLst>
              </a:tr>
              <a:tr h="148406">
                <a:tc>
                  <a:txBody>
                    <a:bodyPr/>
                    <a:lstStyle/>
                    <a:p>
                      <a:pPr algn="l" fontAlgn="b"/>
                      <a:r>
                        <a:rPr lang="es-ES" sz="1200" b="0" i="0" u="none" strike="noStrike">
                          <a:solidFill>
                            <a:srgbClr val="000000"/>
                          </a:solidFill>
                          <a:effectLst/>
                          <a:latin typeface="Calibri" panose="020F0502020204030204" pitchFamily="34" charset="0"/>
                        </a:rPr>
                        <a:t>Solicitar aprovisionamiento datos en PRE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9C0006"/>
                          </a:solidFill>
                          <a:effectLst/>
                          <a:latin typeface="Calibri" panose="020F0502020204030204" pitchFamily="34" charset="0"/>
                        </a:rPr>
                        <a:t>100%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66786868"/>
                  </a:ext>
                </a:extLst>
              </a:tr>
            </a:tbl>
          </a:graphicData>
        </a:graphic>
      </p:graphicFrame>
    </p:spTree>
    <p:extLst>
      <p:ext uri="{BB962C8B-B14F-4D97-AF65-F5344CB8AC3E}">
        <p14:creationId xmlns:p14="http://schemas.microsoft.com/office/powerpoint/2010/main" val="15180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3DEBEDB-8D62-4A39-AEF2-11A252C29E40}"/>
              </a:ext>
            </a:extLst>
          </p:cNvPr>
          <p:cNvSpPr>
            <a:spLocks noGrp="1"/>
          </p:cNvSpPr>
          <p:nvPr>
            <p:ph type="sldNum" sz="quarter" idx="12"/>
          </p:nvPr>
        </p:nvSpPr>
        <p:spPr/>
        <p:txBody>
          <a:bodyPr/>
          <a:lstStyle/>
          <a:p>
            <a:fld id="{BC0D97B6-E32F-4D7D-B839-7C3B51F2640F}" type="slidenum">
              <a:rPr lang="es-ES" smtClean="0"/>
              <a:pPr/>
              <a:t>8</a:t>
            </a:fld>
            <a:endParaRPr lang="es-ES" dirty="0"/>
          </a:p>
        </p:txBody>
      </p:sp>
      <p:sp>
        <p:nvSpPr>
          <p:cNvPr id="6" name="Marcador de texto 3">
            <a:extLst>
              <a:ext uri="{FF2B5EF4-FFF2-40B4-BE49-F238E27FC236}">
                <a16:creationId xmlns:a16="http://schemas.microsoft.com/office/drawing/2014/main" id="{9C491A05-F58D-4707-9392-0FC16C2636DA}"/>
              </a:ext>
            </a:extLst>
          </p:cNvPr>
          <p:cNvSpPr>
            <a:spLocks noGrp="1"/>
          </p:cNvSpPr>
          <p:nvPr>
            <p:ph type="body" sz="quarter" idx="14"/>
          </p:nvPr>
        </p:nvSpPr>
        <p:spPr>
          <a:xfrm>
            <a:off x="711200" y="336550"/>
            <a:ext cx="10758488" cy="304800"/>
          </a:xfrm>
        </p:spPr>
        <p:txBody>
          <a:bodyPr/>
          <a:lstStyle/>
          <a:p>
            <a:r>
              <a:rPr lang="es-ES" dirty="0"/>
              <a:t>Comparativa </a:t>
            </a:r>
            <a:r>
              <a:rPr lang="es-ES" dirty="0" err="1"/>
              <a:t>Nº</a:t>
            </a:r>
            <a:r>
              <a:rPr lang="es-ES" dirty="0"/>
              <a:t> estimaciones ajustadas vs </a:t>
            </a:r>
            <a:r>
              <a:rPr lang="es-ES" dirty="0" err="1"/>
              <a:t>Nº</a:t>
            </a:r>
            <a:r>
              <a:rPr lang="es-ES" dirty="0"/>
              <a:t> estimaciones realizadas (En %)</a:t>
            </a:r>
          </a:p>
        </p:txBody>
      </p:sp>
      <p:graphicFrame>
        <p:nvGraphicFramePr>
          <p:cNvPr id="7" name="Tabla 6">
            <a:extLst>
              <a:ext uri="{FF2B5EF4-FFF2-40B4-BE49-F238E27FC236}">
                <a16:creationId xmlns:a16="http://schemas.microsoft.com/office/drawing/2014/main" id="{F75734C0-872C-4E5F-83F3-A9C6DD8C393F}"/>
              </a:ext>
            </a:extLst>
          </p:cNvPr>
          <p:cNvGraphicFramePr>
            <a:graphicFrameLocks noGrp="1"/>
          </p:cNvGraphicFramePr>
          <p:nvPr>
            <p:extLst>
              <p:ext uri="{D42A27DB-BD31-4B8C-83A1-F6EECF244321}">
                <p14:modId xmlns:p14="http://schemas.microsoft.com/office/powerpoint/2010/main" val="3578817304"/>
              </p:ext>
            </p:extLst>
          </p:nvPr>
        </p:nvGraphicFramePr>
        <p:xfrm>
          <a:off x="851264" y="1322197"/>
          <a:ext cx="10515598" cy="4164700"/>
        </p:xfrm>
        <a:graphic>
          <a:graphicData uri="http://schemas.openxmlformats.org/drawingml/2006/table">
            <a:tbl>
              <a:tblPr/>
              <a:tblGrid>
                <a:gridCol w="2284155">
                  <a:extLst>
                    <a:ext uri="{9D8B030D-6E8A-4147-A177-3AD203B41FA5}">
                      <a16:colId xmlns:a16="http://schemas.microsoft.com/office/drawing/2014/main" val="1581234295"/>
                    </a:ext>
                  </a:extLst>
                </a:gridCol>
                <a:gridCol w="997108">
                  <a:extLst>
                    <a:ext uri="{9D8B030D-6E8A-4147-A177-3AD203B41FA5}">
                      <a16:colId xmlns:a16="http://schemas.microsoft.com/office/drawing/2014/main" val="3824637469"/>
                    </a:ext>
                  </a:extLst>
                </a:gridCol>
                <a:gridCol w="473803">
                  <a:extLst>
                    <a:ext uri="{9D8B030D-6E8A-4147-A177-3AD203B41FA5}">
                      <a16:colId xmlns:a16="http://schemas.microsoft.com/office/drawing/2014/main" val="2976689341"/>
                    </a:ext>
                  </a:extLst>
                </a:gridCol>
                <a:gridCol w="431373">
                  <a:extLst>
                    <a:ext uri="{9D8B030D-6E8A-4147-A177-3AD203B41FA5}">
                      <a16:colId xmlns:a16="http://schemas.microsoft.com/office/drawing/2014/main" val="3943676872"/>
                    </a:ext>
                  </a:extLst>
                </a:gridCol>
                <a:gridCol w="509161">
                  <a:extLst>
                    <a:ext uri="{9D8B030D-6E8A-4147-A177-3AD203B41FA5}">
                      <a16:colId xmlns:a16="http://schemas.microsoft.com/office/drawing/2014/main" val="2649109250"/>
                    </a:ext>
                  </a:extLst>
                </a:gridCol>
                <a:gridCol w="558663">
                  <a:extLst>
                    <a:ext uri="{9D8B030D-6E8A-4147-A177-3AD203B41FA5}">
                      <a16:colId xmlns:a16="http://schemas.microsoft.com/office/drawing/2014/main" val="3415177628"/>
                    </a:ext>
                  </a:extLst>
                </a:gridCol>
                <a:gridCol w="693026">
                  <a:extLst>
                    <a:ext uri="{9D8B030D-6E8A-4147-A177-3AD203B41FA5}">
                      <a16:colId xmlns:a16="http://schemas.microsoft.com/office/drawing/2014/main" val="2722960309"/>
                    </a:ext>
                  </a:extLst>
                </a:gridCol>
                <a:gridCol w="558663">
                  <a:extLst>
                    <a:ext uri="{9D8B030D-6E8A-4147-A177-3AD203B41FA5}">
                      <a16:colId xmlns:a16="http://schemas.microsoft.com/office/drawing/2014/main" val="687091390"/>
                    </a:ext>
                  </a:extLst>
                </a:gridCol>
                <a:gridCol w="452588">
                  <a:extLst>
                    <a:ext uri="{9D8B030D-6E8A-4147-A177-3AD203B41FA5}">
                      <a16:colId xmlns:a16="http://schemas.microsoft.com/office/drawing/2014/main" val="1775273406"/>
                    </a:ext>
                  </a:extLst>
                </a:gridCol>
                <a:gridCol w="657667">
                  <a:extLst>
                    <a:ext uri="{9D8B030D-6E8A-4147-A177-3AD203B41FA5}">
                      <a16:colId xmlns:a16="http://schemas.microsoft.com/office/drawing/2014/main" val="2178133925"/>
                    </a:ext>
                  </a:extLst>
                </a:gridCol>
                <a:gridCol w="459659">
                  <a:extLst>
                    <a:ext uri="{9D8B030D-6E8A-4147-A177-3AD203B41FA5}">
                      <a16:colId xmlns:a16="http://schemas.microsoft.com/office/drawing/2014/main" val="3852704479"/>
                    </a:ext>
                  </a:extLst>
                </a:gridCol>
                <a:gridCol w="558663">
                  <a:extLst>
                    <a:ext uri="{9D8B030D-6E8A-4147-A177-3AD203B41FA5}">
                      <a16:colId xmlns:a16="http://schemas.microsoft.com/office/drawing/2014/main" val="4160802274"/>
                    </a:ext>
                  </a:extLst>
                </a:gridCol>
                <a:gridCol w="579878">
                  <a:extLst>
                    <a:ext uri="{9D8B030D-6E8A-4147-A177-3AD203B41FA5}">
                      <a16:colId xmlns:a16="http://schemas.microsoft.com/office/drawing/2014/main" val="2678578005"/>
                    </a:ext>
                  </a:extLst>
                </a:gridCol>
                <a:gridCol w="431373">
                  <a:extLst>
                    <a:ext uri="{9D8B030D-6E8A-4147-A177-3AD203B41FA5}">
                      <a16:colId xmlns:a16="http://schemas.microsoft.com/office/drawing/2014/main" val="2245727020"/>
                    </a:ext>
                  </a:extLst>
                </a:gridCol>
                <a:gridCol w="502090">
                  <a:extLst>
                    <a:ext uri="{9D8B030D-6E8A-4147-A177-3AD203B41FA5}">
                      <a16:colId xmlns:a16="http://schemas.microsoft.com/office/drawing/2014/main" val="3867880471"/>
                    </a:ext>
                  </a:extLst>
                </a:gridCol>
                <a:gridCol w="367728">
                  <a:extLst>
                    <a:ext uri="{9D8B030D-6E8A-4147-A177-3AD203B41FA5}">
                      <a16:colId xmlns:a16="http://schemas.microsoft.com/office/drawing/2014/main" val="794353048"/>
                    </a:ext>
                  </a:extLst>
                </a:gridCol>
              </a:tblGrid>
              <a:tr h="148406">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s-ES" sz="1200" b="0" i="0" u="none" strike="noStrike">
                          <a:solidFill>
                            <a:srgbClr val="000000"/>
                          </a:solidFill>
                          <a:effectLst/>
                          <a:latin typeface="Calibri" panose="020F0502020204030204" pitchFamily="34" charset="0"/>
                        </a:rPr>
                        <a:t>Modificado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N/A</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6">
                  <a:txBody>
                    <a:bodyPr/>
                    <a:lstStyle/>
                    <a:p>
                      <a:pPr algn="ctr" fontAlgn="b"/>
                      <a:r>
                        <a:rPr lang="es-ES" sz="1200" b="0" i="0" u="none" strike="noStrike">
                          <a:solidFill>
                            <a:srgbClr val="000000"/>
                          </a:solidFill>
                          <a:effectLst/>
                          <a:latin typeface="Calibri" panose="020F0502020204030204" pitchFamily="34" charset="0"/>
                        </a:rPr>
                        <a:t>Nuevo</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275317733"/>
                  </a:ext>
                </a:extLst>
              </a:tr>
              <a:tr h="148406">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Alta</a:t>
                      </a:r>
                    </a:p>
                  </a:txBody>
                  <a:tcPr marL="7067" marR="7067" marT="70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Media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Muy alta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Muy baja</a:t>
                      </a:r>
                    </a:p>
                  </a:txBody>
                  <a:tcPr marL="7067" marR="7067" marT="70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N/A</a:t>
                      </a:r>
                    </a:p>
                  </a:txBody>
                  <a:tcPr marL="7067" marR="7067" marT="70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25047299"/>
                  </a:ext>
                </a:extLst>
              </a:tr>
              <a:tr h="141339">
                <a:tc>
                  <a:txBody>
                    <a:bodyPr/>
                    <a:lstStyle/>
                    <a:p>
                      <a:pPr algn="l" fontAlgn="b"/>
                      <a:r>
                        <a:rPr lang="es-ES" sz="1200" b="0" i="0" u="none" strike="noStrike">
                          <a:solidFill>
                            <a:srgbClr val="000000"/>
                          </a:solidFill>
                          <a:effectLst/>
                          <a:latin typeface="Calibri" panose="020F0502020204030204" pitchFamily="34" charset="0"/>
                        </a:rPr>
                        <a:t>Oferta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23638706"/>
                  </a:ext>
                </a:extLst>
              </a:tr>
              <a:tr h="141339">
                <a:tc>
                  <a:txBody>
                    <a:bodyPr/>
                    <a:lstStyle/>
                    <a:p>
                      <a:pPr algn="l" fontAlgn="b"/>
                      <a:r>
                        <a:rPr lang="es-ES" sz="1200" b="0" i="0" u="none" strike="noStrike">
                          <a:solidFill>
                            <a:srgbClr val="000000"/>
                          </a:solidFill>
                          <a:effectLst/>
                          <a:latin typeface="Calibri" panose="020F0502020204030204" pitchFamily="34" charset="0"/>
                        </a:rPr>
                        <a:t>Analizar petición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5%</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056853764"/>
                  </a:ext>
                </a:extLst>
              </a:tr>
              <a:tr h="148406">
                <a:tc>
                  <a:txBody>
                    <a:bodyPr/>
                    <a:lstStyle/>
                    <a:p>
                      <a:pPr algn="l" fontAlgn="b"/>
                      <a:r>
                        <a:rPr lang="es-ES" sz="1200" b="0" i="0" u="none" strike="noStrike">
                          <a:solidFill>
                            <a:srgbClr val="000000"/>
                          </a:solidFill>
                          <a:effectLst/>
                          <a:latin typeface="Calibri" panose="020F0502020204030204" pitchFamily="34" charset="0"/>
                        </a:rPr>
                        <a:t>Elaborar Oferta de Venta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9796368"/>
                  </a:ext>
                </a:extLst>
              </a:tr>
              <a:tr h="148406">
                <a:tc>
                  <a:txBody>
                    <a:bodyPr/>
                    <a:lstStyle/>
                    <a:p>
                      <a:pPr algn="l" fontAlgn="b"/>
                      <a:r>
                        <a:rPr lang="es-ES" sz="1200" b="0" i="0" u="none" strike="noStrike">
                          <a:solidFill>
                            <a:srgbClr val="000000"/>
                          </a:solidFill>
                          <a:effectLst/>
                          <a:latin typeface="Calibri" panose="020F0502020204030204" pitchFamily="34" charset="0"/>
                        </a:rPr>
                        <a:t>Oferta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9C0006"/>
                          </a:solidFill>
                          <a:effectLst/>
                          <a:latin typeface="Calibri" panose="020F0502020204030204" pitchFamily="34" charset="0"/>
                        </a:rPr>
                        <a:t>43%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b"/>
                      <a:r>
                        <a:rPr lang="es-ES" sz="1200" b="0" i="0" u="none" strike="noStrike">
                          <a:solidFill>
                            <a:srgbClr val="9C0006"/>
                          </a:solidFill>
                          <a:effectLst/>
                          <a:latin typeface="Calibri" panose="020F0502020204030204" pitchFamily="34" charset="0"/>
                        </a:rPr>
                        <a:t>34%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882869548"/>
                  </a:ext>
                </a:extLst>
              </a:tr>
              <a:tr h="141339">
                <a:tc>
                  <a:txBody>
                    <a:bodyPr/>
                    <a:lstStyle/>
                    <a:p>
                      <a:pPr algn="l" fontAlgn="b"/>
                      <a:r>
                        <a:rPr lang="es-ES" sz="1200" b="0" i="0" u="none" strike="noStrike">
                          <a:solidFill>
                            <a:srgbClr val="000000"/>
                          </a:solidFill>
                          <a:effectLst/>
                          <a:latin typeface="Calibri" panose="020F0502020204030204" pitchFamily="34" charset="0"/>
                        </a:rPr>
                        <a:t>Oportunidad</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886005296"/>
                  </a:ext>
                </a:extLst>
              </a:tr>
              <a:tr h="148406">
                <a:tc>
                  <a:txBody>
                    <a:bodyPr/>
                    <a:lstStyle/>
                    <a:p>
                      <a:pPr algn="l" fontAlgn="b"/>
                      <a:r>
                        <a:rPr lang="es-ES" sz="1200" b="0" i="0" u="none" strike="noStrike">
                          <a:solidFill>
                            <a:srgbClr val="000000"/>
                          </a:solidFill>
                          <a:effectLst/>
                          <a:latin typeface="Calibri" panose="020F0502020204030204" pitchFamily="34" charset="0"/>
                        </a:rPr>
                        <a:t>Analizar y detallar oportunidad</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9C0006"/>
                          </a:solidFill>
                          <a:effectLst/>
                          <a:latin typeface="Calibri" panose="020F0502020204030204" pitchFamily="34" charset="0"/>
                        </a:rPr>
                        <a:t>83%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801975654"/>
                  </a:ext>
                </a:extLst>
              </a:tr>
              <a:tr h="141339">
                <a:tc>
                  <a:txBody>
                    <a:bodyPr/>
                    <a:lstStyle/>
                    <a:p>
                      <a:pPr algn="l" fontAlgn="b"/>
                      <a:r>
                        <a:rPr lang="es-ES" sz="1200" b="0" i="0" u="none" strike="noStrike">
                          <a:solidFill>
                            <a:srgbClr val="000000"/>
                          </a:solidFill>
                          <a:effectLst/>
                          <a:latin typeface="Calibri" panose="020F0502020204030204" pitchFamily="34" charset="0"/>
                        </a:rPr>
                        <a:t>Planificación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728463414"/>
                  </a:ext>
                </a:extLst>
              </a:tr>
              <a:tr h="148406">
                <a:tc>
                  <a:txBody>
                    <a:bodyPr/>
                    <a:lstStyle/>
                    <a:p>
                      <a:pPr algn="l" fontAlgn="b"/>
                      <a:r>
                        <a:rPr lang="es-ES" sz="1200" b="0" i="0" u="none" strike="noStrike">
                          <a:solidFill>
                            <a:srgbClr val="000000"/>
                          </a:solidFill>
                          <a:effectLst/>
                          <a:latin typeface="Calibri" panose="020F0502020204030204" pitchFamily="34" charset="0"/>
                        </a:rPr>
                        <a:t>Planificación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118290595"/>
                  </a:ext>
                </a:extLst>
              </a:tr>
              <a:tr h="141339">
                <a:tc>
                  <a:txBody>
                    <a:bodyPr/>
                    <a:lstStyle/>
                    <a:p>
                      <a:pPr algn="l" fontAlgn="b"/>
                      <a:r>
                        <a:rPr lang="es-ES" sz="1200" b="0" i="0" u="none" strike="noStrike">
                          <a:solidFill>
                            <a:srgbClr val="000000"/>
                          </a:solidFill>
                          <a:effectLst/>
                          <a:latin typeface="Calibri" panose="020F0502020204030204" pitchFamily="34" charset="0"/>
                        </a:rPr>
                        <a:t>Pruebas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626561144"/>
                  </a:ext>
                </a:extLst>
              </a:tr>
              <a:tr h="141339">
                <a:tc>
                  <a:txBody>
                    <a:bodyPr/>
                    <a:lstStyle/>
                    <a:p>
                      <a:pPr algn="l" fontAlgn="b"/>
                      <a:r>
                        <a:rPr lang="es-ES" sz="1200" b="0" i="0" u="none" strike="noStrike">
                          <a:solidFill>
                            <a:srgbClr val="000000"/>
                          </a:solidFill>
                          <a:effectLst/>
                          <a:latin typeface="Calibri" panose="020F0502020204030204" pitchFamily="34" charset="0"/>
                        </a:rPr>
                        <a:t>Aprovisionar datos para pruebas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047530940"/>
                  </a:ext>
                </a:extLst>
              </a:tr>
              <a:tr h="141339">
                <a:tc>
                  <a:txBody>
                    <a:bodyPr/>
                    <a:lstStyle/>
                    <a:p>
                      <a:pPr algn="l" fontAlgn="b"/>
                      <a:r>
                        <a:rPr lang="es-ES" sz="1200" b="0" i="0" u="none" strike="noStrike">
                          <a:solidFill>
                            <a:srgbClr val="000000"/>
                          </a:solidFill>
                          <a:effectLst/>
                          <a:latin typeface="Calibri" panose="020F0502020204030204" pitchFamily="34" charset="0"/>
                        </a:rPr>
                        <a:t>Definir casos de prueba entornos SGT&amp;O</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31528591"/>
                  </a:ext>
                </a:extLst>
              </a:tr>
              <a:tr h="141339">
                <a:tc>
                  <a:txBody>
                    <a:bodyPr/>
                    <a:lstStyle/>
                    <a:p>
                      <a:pPr algn="l" fontAlgn="b"/>
                      <a:r>
                        <a:rPr lang="es-ES" sz="1200" b="0" i="0" u="none" strike="noStrike">
                          <a:solidFill>
                            <a:srgbClr val="000000"/>
                          </a:solidFill>
                          <a:effectLst/>
                          <a:latin typeface="Calibri" panose="020F0502020204030204" pitchFamily="34" charset="0"/>
                        </a:rPr>
                        <a:t>Ejecutar pruebas de integración</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16%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5%</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s-ES" sz="1200" b="0" i="0" u="none" strike="noStrike">
                          <a:solidFill>
                            <a:srgbClr val="000000"/>
                          </a:solidFill>
                          <a:effectLst/>
                          <a:latin typeface="Calibri" panose="020F0502020204030204" pitchFamily="34" charset="0"/>
                        </a:rPr>
                        <a:t>17%</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9C0006"/>
                          </a:solidFill>
                          <a:effectLst/>
                          <a:latin typeface="Calibri" panose="020F0502020204030204" pitchFamily="34" charset="0"/>
                        </a:rPr>
                        <a:t>33%</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1848126"/>
                  </a:ext>
                </a:extLst>
              </a:tr>
              <a:tr h="141339">
                <a:tc>
                  <a:txBody>
                    <a:bodyPr/>
                    <a:lstStyle/>
                    <a:p>
                      <a:pPr algn="l" fontAlgn="b"/>
                      <a:r>
                        <a:rPr lang="es-ES" sz="1200" b="0" i="0" u="none" strike="noStrike">
                          <a:solidFill>
                            <a:srgbClr val="000000"/>
                          </a:solidFill>
                          <a:effectLst/>
                          <a:latin typeface="Calibri" panose="020F0502020204030204" pitchFamily="34" charset="0"/>
                        </a:rPr>
                        <a:t>Ejecutar pruebas de sistema</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a:solidFill>
                            <a:srgbClr val="000000"/>
                          </a:solidFill>
                          <a:effectLst/>
                          <a:latin typeface="Calibri" panose="020F0502020204030204" pitchFamily="34" charset="0"/>
                        </a:rPr>
                        <a:t>5%</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10%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s-ES" sz="1200" b="0" i="0" u="none" strike="noStrike">
                          <a:solidFill>
                            <a:srgbClr val="000000"/>
                          </a:solidFill>
                          <a:effectLst/>
                          <a:latin typeface="Calibri" panose="020F0502020204030204" pitchFamily="34" charset="0"/>
                        </a:rPr>
                        <a:t>3%</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es-ES" sz="1200" b="0" i="0" u="none" strike="noStrike">
                          <a:solidFill>
                            <a:srgbClr val="000000"/>
                          </a:solidFill>
                          <a:effectLst/>
                          <a:latin typeface="Calibri" panose="020F0502020204030204" pitchFamily="34" charset="0"/>
                        </a:rPr>
                        <a:t>6%</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0000"/>
                          </a:solidFill>
                          <a:effectLst/>
                          <a:latin typeface="Calibri" panose="020F0502020204030204" pitchFamily="34" charset="0"/>
                        </a:rPr>
                        <a:t>14%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s-ES" sz="1200" b="0" i="0" u="none" strike="noStrike">
                          <a:solidFill>
                            <a:srgbClr val="000000"/>
                          </a:solidFill>
                          <a:effectLst/>
                          <a:latin typeface="Calibri" panose="020F0502020204030204" pitchFamily="34" charset="0"/>
                        </a:rPr>
                        <a:t>4%</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885356914"/>
                  </a:ext>
                </a:extLst>
              </a:tr>
              <a:tr h="141339">
                <a:tc>
                  <a:txBody>
                    <a:bodyPr/>
                    <a:lstStyle/>
                    <a:p>
                      <a:pPr algn="l" fontAlgn="b"/>
                      <a:r>
                        <a:rPr lang="es-ES" sz="1200" b="0" i="0" u="none" strike="noStrike">
                          <a:solidFill>
                            <a:srgbClr val="000000"/>
                          </a:solidFill>
                          <a:effectLst/>
                          <a:latin typeface="Calibri" panose="020F0502020204030204" pitchFamily="34" charset="0"/>
                        </a:rPr>
                        <a:t>Ejecutar pruebas funcionales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12%</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960248646"/>
                  </a:ext>
                </a:extLst>
              </a:tr>
              <a:tr h="141339">
                <a:tc>
                  <a:txBody>
                    <a:bodyPr/>
                    <a:lstStyle/>
                    <a:p>
                      <a:pPr algn="l" fontAlgn="b"/>
                      <a:r>
                        <a:rPr lang="es-ES" sz="1200" b="0" i="0" u="none" strike="noStrike">
                          <a:solidFill>
                            <a:srgbClr val="000000"/>
                          </a:solidFill>
                          <a:effectLst/>
                          <a:latin typeface="Calibri" panose="020F0502020204030204" pitchFamily="34" charset="0"/>
                        </a:rPr>
                        <a:t>Ejecutar pruebas seguridad</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9C0006"/>
                          </a:solidFill>
                          <a:effectLst/>
                          <a:latin typeface="Calibri" panose="020F0502020204030204" pitchFamily="34" charset="0"/>
                        </a:rPr>
                        <a:t>30%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102413196"/>
                  </a:ext>
                </a:extLst>
              </a:tr>
              <a:tr h="141339">
                <a:tc>
                  <a:txBody>
                    <a:bodyPr/>
                    <a:lstStyle/>
                    <a:p>
                      <a:pPr algn="l" fontAlgn="b"/>
                      <a:r>
                        <a:rPr lang="es-ES" sz="1200" b="0" i="0" u="none" strike="noStrike">
                          <a:solidFill>
                            <a:srgbClr val="000000"/>
                          </a:solidFill>
                          <a:effectLst/>
                          <a:latin typeface="Calibri" panose="020F0502020204030204" pitchFamily="34" charset="0"/>
                        </a:rPr>
                        <a:t>Entrega a Cliente</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102045913"/>
                  </a:ext>
                </a:extLst>
              </a:tr>
              <a:tr h="141339">
                <a:tc>
                  <a:txBody>
                    <a:bodyPr/>
                    <a:lstStyle/>
                    <a:p>
                      <a:pPr algn="l" fontAlgn="b"/>
                      <a:r>
                        <a:rPr lang="es-ES" sz="1200" b="0" i="0" u="none" strike="noStrike">
                          <a:solidFill>
                            <a:srgbClr val="000000"/>
                          </a:solidFill>
                          <a:effectLst/>
                          <a:latin typeface="Calibri" panose="020F0502020204030204" pitchFamily="34" charset="0"/>
                        </a:rPr>
                        <a:t>Otras actividades</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731923648"/>
                  </a:ext>
                </a:extLst>
              </a:tr>
              <a:tr h="148406">
                <a:tc>
                  <a:txBody>
                    <a:bodyPr/>
                    <a:lstStyle/>
                    <a:p>
                      <a:pPr algn="l" fontAlgn="b"/>
                      <a:r>
                        <a:rPr lang="es-ES" sz="1200" b="0" i="0" u="none" strike="noStrike">
                          <a:solidFill>
                            <a:srgbClr val="000000"/>
                          </a:solidFill>
                          <a:effectLst/>
                          <a:latin typeface="Calibri" panose="020F0502020204030204" pitchFamily="34" charset="0"/>
                        </a:rPr>
                        <a:t>Pruebas SW</a:t>
                      </a:r>
                    </a:p>
                  </a:txBody>
                  <a:tcPr marL="7067" marR="7067" marT="7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b"/>
                      <a:r>
                        <a:rPr lang="es-ES" sz="1200" b="0" i="0" u="none" strike="noStrike">
                          <a:solidFill>
                            <a:srgbClr val="000000"/>
                          </a:solidFill>
                          <a:effectLst/>
                          <a:latin typeface="Calibri" panose="020F0502020204030204" pitchFamily="34" charset="0"/>
                        </a:rPr>
                        <a:t>19%</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b"/>
                      <a:r>
                        <a:rPr lang="es-ES" sz="1200" b="0" i="0" u="none" strike="noStrike">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s-ES" sz="1200" b="0" i="0" u="none" strike="noStrike">
                          <a:solidFill>
                            <a:srgbClr val="006100"/>
                          </a:solidFill>
                          <a:effectLst/>
                          <a:latin typeface="Calibri" panose="020F0502020204030204" pitchFamily="34" charset="0"/>
                        </a:rPr>
                        <a:t>100%</a:t>
                      </a:r>
                    </a:p>
                  </a:txBody>
                  <a:tcPr marL="7067" marR="7067" marT="7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l" fontAlgn="b"/>
                      <a:r>
                        <a:rPr lang="es-ES" sz="1200" b="0" i="0" u="none" strike="noStrike" dirty="0">
                          <a:solidFill>
                            <a:srgbClr val="000000"/>
                          </a:solidFill>
                          <a:effectLst/>
                          <a:latin typeface="Calibri" panose="020F0502020204030204" pitchFamily="34" charset="0"/>
                        </a:rPr>
                        <a:t> </a:t>
                      </a:r>
                    </a:p>
                  </a:txBody>
                  <a:tcPr marL="7067" marR="7067" marT="70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66917161"/>
                  </a:ext>
                </a:extLst>
              </a:tr>
            </a:tbl>
          </a:graphicData>
        </a:graphic>
      </p:graphicFrame>
    </p:spTree>
    <p:extLst>
      <p:ext uri="{BB962C8B-B14F-4D97-AF65-F5344CB8AC3E}">
        <p14:creationId xmlns:p14="http://schemas.microsoft.com/office/powerpoint/2010/main" val="397484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5E3A092-CA64-40BE-B61F-912D0892AB60}"/>
              </a:ext>
            </a:extLst>
          </p:cNvPr>
          <p:cNvSpPr>
            <a:spLocks noGrp="1"/>
          </p:cNvSpPr>
          <p:nvPr>
            <p:ph type="sldNum" sz="quarter" idx="12"/>
          </p:nvPr>
        </p:nvSpPr>
        <p:spPr/>
        <p:txBody>
          <a:bodyPr/>
          <a:lstStyle/>
          <a:p>
            <a:fld id="{BC0D97B6-E32F-4D7D-B839-7C3B51F2640F}" type="slidenum">
              <a:rPr lang="es-ES" smtClean="0"/>
              <a:pPr/>
              <a:t>9</a:t>
            </a:fld>
            <a:endParaRPr lang="es-ES" dirty="0"/>
          </a:p>
        </p:txBody>
      </p:sp>
      <p:sp>
        <p:nvSpPr>
          <p:cNvPr id="4" name="Marcador de texto 3">
            <a:extLst>
              <a:ext uri="{FF2B5EF4-FFF2-40B4-BE49-F238E27FC236}">
                <a16:creationId xmlns:a16="http://schemas.microsoft.com/office/drawing/2014/main" id="{09A2AC88-00A6-45C3-B344-D523FABBEC52}"/>
              </a:ext>
            </a:extLst>
          </p:cNvPr>
          <p:cNvSpPr>
            <a:spLocks noGrp="1"/>
          </p:cNvSpPr>
          <p:nvPr>
            <p:ph type="body" sz="quarter" idx="14"/>
          </p:nvPr>
        </p:nvSpPr>
        <p:spPr/>
        <p:txBody>
          <a:bodyPr/>
          <a:lstStyle/>
          <a:p>
            <a:r>
              <a:rPr lang="es-ES" dirty="0"/>
              <a:t>Conclusiones</a:t>
            </a:r>
          </a:p>
        </p:txBody>
      </p:sp>
      <p:sp>
        <p:nvSpPr>
          <p:cNvPr id="12" name="Título 1">
            <a:extLst>
              <a:ext uri="{FF2B5EF4-FFF2-40B4-BE49-F238E27FC236}">
                <a16:creationId xmlns:a16="http://schemas.microsoft.com/office/drawing/2014/main" id="{C3FC20F6-D229-458C-B03D-6EF108EDA593}"/>
              </a:ext>
            </a:extLst>
          </p:cNvPr>
          <p:cNvSpPr txBox="1">
            <a:spLocks/>
          </p:cNvSpPr>
          <p:nvPr/>
        </p:nvSpPr>
        <p:spPr>
          <a:xfrm>
            <a:off x="717888" y="1252920"/>
            <a:ext cx="10758733" cy="9938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s-ES" sz="1800" dirty="0">
                <a:solidFill>
                  <a:schemeClr val="bg1">
                    <a:lumMod val="50000"/>
                  </a:schemeClr>
                </a:solidFill>
                <a:latin typeface="Santander Headline" panose="020B0504020201020104" pitchFamily="34" charset="0"/>
              </a:rPr>
              <a:t>Conclusiones de la revisión de calibración HEI, que se acaba de realizar en Octubre 2022</a:t>
            </a:r>
            <a:br>
              <a:rPr lang="es-ES" sz="1800" dirty="0">
                <a:solidFill>
                  <a:schemeClr val="bg1">
                    <a:lumMod val="50000"/>
                  </a:schemeClr>
                </a:solidFill>
                <a:latin typeface="Santander Headline" panose="020B0504020201020104" pitchFamily="34" charset="0"/>
              </a:rPr>
            </a:br>
            <a:br>
              <a:rPr lang="es-ES" sz="1800" dirty="0">
                <a:solidFill>
                  <a:schemeClr val="bg1">
                    <a:lumMod val="50000"/>
                  </a:schemeClr>
                </a:solidFill>
                <a:latin typeface="Santander Headline" panose="020B0504020201020104" pitchFamily="34" charset="0"/>
              </a:rPr>
            </a:br>
            <a:br>
              <a:rPr lang="es-ES" sz="1800" dirty="0">
                <a:solidFill>
                  <a:schemeClr val="bg1">
                    <a:lumMod val="50000"/>
                  </a:schemeClr>
                </a:solidFill>
                <a:latin typeface="Santander Headline" panose="020B0504020201020104" pitchFamily="34" charset="0"/>
              </a:rPr>
            </a:br>
            <a:br>
              <a:rPr lang="es-ES" sz="1800" dirty="0">
                <a:solidFill>
                  <a:schemeClr val="bg1">
                    <a:lumMod val="50000"/>
                  </a:schemeClr>
                </a:solidFill>
                <a:latin typeface="Santander Headline" panose="020B0504020201020104" pitchFamily="34" charset="0"/>
              </a:rPr>
            </a:br>
            <a:endParaRPr lang="es-ES" sz="1800" dirty="0">
              <a:solidFill>
                <a:schemeClr val="bg1">
                  <a:lumMod val="50000"/>
                </a:schemeClr>
              </a:solidFill>
              <a:latin typeface="Santander Headline" panose="020B0504020201020104" pitchFamily="34" charset="0"/>
            </a:endParaRPr>
          </a:p>
        </p:txBody>
      </p:sp>
      <p:sp>
        <p:nvSpPr>
          <p:cNvPr id="11" name="Título 1">
            <a:extLst>
              <a:ext uri="{FF2B5EF4-FFF2-40B4-BE49-F238E27FC236}">
                <a16:creationId xmlns:a16="http://schemas.microsoft.com/office/drawing/2014/main" id="{E0C0F64E-1738-43E8-9BEF-212EBCEFD745}"/>
              </a:ext>
            </a:extLst>
          </p:cNvPr>
          <p:cNvSpPr txBox="1">
            <a:spLocks/>
          </p:cNvSpPr>
          <p:nvPr/>
        </p:nvSpPr>
        <p:spPr>
          <a:xfrm>
            <a:off x="9596277" y="1183251"/>
            <a:ext cx="2382363" cy="9938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s-ES" sz="4800" dirty="0">
                <a:latin typeface="Santander Headline" panose="020B0504020201020104" pitchFamily="34" charset="0"/>
              </a:rPr>
              <a:t>WIP</a:t>
            </a:r>
            <a:br>
              <a:rPr lang="es-ES" sz="4800" dirty="0">
                <a:latin typeface="Santander Headline" panose="020B0504020201020104" pitchFamily="34" charset="0"/>
              </a:rPr>
            </a:br>
            <a:br>
              <a:rPr lang="es-ES" sz="4800" dirty="0">
                <a:latin typeface="Santander Headline" panose="020B0504020201020104" pitchFamily="34" charset="0"/>
              </a:rPr>
            </a:br>
            <a:br>
              <a:rPr lang="es-ES" sz="4800" dirty="0">
                <a:latin typeface="Santander Headline" panose="020B0504020201020104" pitchFamily="34" charset="0"/>
              </a:rPr>
            </a:br>
            <a:br>
              <a:rPr lang="es-ES" sz="4800" dirty="0">
                <a:latin typeface="Santander Headline" panose="020B0504020201020104" pitchFamily="34" charset="0"/>
              </a:rPr>
            </a:br>
            <a:endParaRPr lang="es-ES" sz="4800" dirty="0">
              <a:latin typeface="Santander Headline" panose="020B0504020201020104" pitchFamily="34" charset="0"/>
            </a:endParaRPr>
          </a:p>
        </p:txBody>
      </p:sp>
      <p:pic>
        <p:nvPicPr>
          <p:cNvPr id="5" name="Imagen 4">
            <a:extLst>
              <a:ext uri="{FF2B5EF4-FFF2-40B4-BE49-F238E27FC236}">
                <a16:creationId xmlns:a16="http://schemas.microsoft.com/office/drawing/2014/main" id="{C3B2C7F1-1BDA-4177-9D4D-D4FD032660C6}"/>
              </a:ext>
            </a:extLst>
          </p:cNvPr>
          <p:cNvPicPr>
            <a:picLocks noChangeAspect="1"/>
          </p:cNvPicPr>
          <p:nvPr/>
        </p:nvPicPr>
        <p:blipFill>
          <a:blip r:embed="rId2"/>
          <a:stretch>
            <a:fillRect/>
          </a:stretch>
        </p:blipFill>
        <p:spPr>
          <a:xfrm>
            <a:off x="0" y="211084"/>
            <a:ext cx="12192000" cy="6435832"/>
          </a:xfrm>
          <a:prstGeom prst="rect">
            <a:avLst/>
          </a:prstGeom>
        </p:spPr>
      </p:pic>
      <p:pic>
        <p:nvPicPr>
          <p:cNvPr id="7" name="Imagen 6">
            <a:extLst>
              <a:ext uri="{FF2B5EF4-FFF2-40B4-BE49-F238E27FC236}">
                <a16:creationId xmlns:a16="http://schemas.microsoft.com/office/drawing/2014/main" id="{AA604950-8B8D-4D84-AD22-CC5EF66E25AF}"/>
              </a:ext>
            </a:extLst>
          </p:cNvPr>
          <p:cNvPicPr>
            <a:picLocks noChangeAspect="1"/>
          </p:cNvPicPr>
          <p:nvPr/>
        </p:nvPicPr>
        <p:blipFill>
          <a:blip r:embed="rId3"/>
          <a:stretch>
            <a:fillRect/>
          </a:stretch>
        </p:blipFill>
        <p:spPr>
          <a:xfrm>
            <a:off x="2471596" y="1277490"/>
            <a:ext cx="12192000" cy="5472593"/>
          </a:xfrm>
          <a:prstGeom prst="rect">
            <a:avLst/>
          </a:prstGeom>
        </p:spPr>
      </p:pic>
    </p:spTree>
    <p:extLst>
      <p:ext uri="{BB962C8B-B14F-4D97-AF65-F5344CB8AC3E}">
        <p14:creationId xmlns:p14="http://schemas.microsoft.com/office/powerpoint/2010/main" val="176865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6E7678"/>
      </a:dk2>
      <a:lt2>
        <a:srgbClr val="E7E6E6"/>
      </a:lt2>
      <a:accent1>
        <a:srgbClr val="EB0000"/>
      </a:accent1>
      <a:accent2>
        <a:srgbClr val="DEEDF1"/>
      </a:accent2>
      <a:accent3>
        <a:srgbClr val="9D3566"/>
      </a:accent3>
      <a:accent4>
        <a:srgbClr val="62B967"/>
      </a:accent4>
      <a:accent5>
        <a:srgbClr val="1AB2BB"/>
      </a:accent5>
      <a:accent6>
        <a:srgbClr val="FFCB32"/>
      </a:accent6>
      <a:hlink>
        <a:srgbClr val="3265FF"/>
      </a:hlink>
      <a:folHlink>
        <a:srgbClr val="954F72"/>
      </a:folHlink>
    </a:clrScheme>
    <a:fontScheme name="Personalizado 6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ntander">
  <a:themeElements>
    <a:clrScheme name="Personalizado 3">
      <a:dk1>
        <a:sysClr val="windowText" lastClr="000000"/>
      </a:dk1>
      <a:lt1>
        <a:sysClr val="window" lastClr="FFFFFF"/>
      </a:lt1>
      <a:dk2>
        <a:srgbClr val="6E7678"/>
      </a:dk2>
      <a:lt2>
        <a:srgbClr val="E7E6E6"/>
      </a:lt2>
      <a:accent1>
        <a:srgbClr val="EB0000"/>
      </a:accent1>
      <a:accent2>
        <a:srgbClr val="DEEDF1"/>
      </a:accent2>
      <a:accent3>
        <a:srgbClr val="9D3566"/>
      </a:accent3>
      <a:accent4>
        <a:srgbClr val="62B967"/>
      </a:accent4>
      <a:accent5>
        <a:srgbClr val="1AB2BB"/>
      </a:accent5>
      <a:accent6>
        <a:srgbClr val="FFCB32"/>
      </a:accent6>
      <a:hlink>
        <a:srgbClr val="3265FF"/>
      </a:hlink>
      <a:folHlink>
        <a:srgbClr val="954F72"/>
      </a:folHlink>
    </a:clrScheme>
    <a:fontScheme name="Personalizado 1">
      <a:majorFont>
        <a:latin typeface="Santander Headline"/>
        <a:ea typeface=""/>
        <a:cs typeface=""/>
      </a:majorFont>
      <a:minorFont>
        <a:latin typeface="Santander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0">
          <a:blip xmlns:r="http://schemas.openxmlformats.org/officeDocument/2006/relationships" r:embed="rId1"/>
          <a:srcRect/>
          <a:stretch>
            <a:fillRect l="-36895" r="-42072"/>
          </a:stretch>
        </a:blip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tander" id="{DE4C4DC5-A504-1740-9322-D304A0C41A9E}" vid="{581BFDD4-85DA-7D4A-9E1A-AAABDE324B0B}"/>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49E218944F514D8E765562F785605A" ma:contentTypeVersion="10" ma:contentTypeDescription="Create a new document." ma:contentTypeScope="" ma:versionID="1b037b1744d0e0066e6e5eb4182f9106">
  <xsd:schema xmlns:xsd="http://www.w3.org/2001/XMLSchema" xmlns:xs="http://www.w3.org/2001/XMLSchema" xmlns:p="http://schemas.microsoft.com/office/2006/metadata/properties" xmlns:ns2="2f1c93e9-4e32-4171-93fa-68dbc943fd64" targetNamespace="http://schemas.microsoft.com/office/2006/metadata/properties" ma:root="true" ma:fieldsID="56ad5d836ca20271c9e5d71554a343ab" ns2:_="">
    <xsd:import namespace="2f1c93e9-4e32-4171-93fa-68dbc943fd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c93e9-4e32-4171-93fa-68dbc943f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B9C568-FE8D-4A4F-82A4-A4EAB41821C7}">
  <ds:schemaRefs>
    <ds:schemaRef ds:uri="http://schemas.microsoft.com/sharepoint/v3/contenttype/forms"/>
  </ds:schemaRefs>
</ds:datastoreItem>
</file>

<file path=customXml/itemProps2.xml><?xml version="1.0" encoding="utf-8"?>
<ds:datastoreItem xmlns:ds="http://schemas.openxmlformats.org/officeDocument/2006/customXml" ds:itemID="{ECEC1D3A-4E66-4666-92D4-E3B205177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1c93e9-4e32-4171-93fa-68dbc943fd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59B32F-1D7C-42E6-A27C-ACC82DCAD729}">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2f1c93e9-4e32-4171-93fa-68dbc943fd6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8429</Words>
  <Application>Microsoft Office PowerPoint</Application>
  <PresentationFormat>Panorámica</PresentationFormat>
  <Paragraphs>4797</Paragraphs>
  <Slides>23</Slides>
  <Notes>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23</vt:i4>
      </vt:variant>
    </vt:vector>
  </HeadingPairs>
  <TitlesOfParts>
    <vt:vector size="32" baseType="lpstr">
      <vt:lpstr>Arial</vt:lpstr>
      <vt:lpstr>Calibri</vt:lpstr>
      <vt:lpstr>Open Sans</vt:lpstr>
      <vt:lpstr>Santander Headline</vt:lpstr>
      <vt:lpstr>Santander Text</vt:lpstr>
      <vt:lpstr>Santander Text Light</vt:lpstr>
      <vt:lpstr>Tema de Office</vt:lpstr>
      <vt:lpstr>Santander</vt:lpstr>
      <vt:lpstr>Worksheet</vt:lpstr>
      <vt:lpstr>ITD: SE:  HEI: Revisión Calibración</vt:lpstr>
      <vt:lpstr>Se han tenido en cuenta las estimaciones que tienen informado el HGD al que corresponden y que están en alguno de los siguientes estados (Borrador, Liberado y Versionado ), desechando los que están en estado “Cancelado” y “Eliminado”  Después se ha realizado una comparativa entre el total de estimaciones de cada tipología, con respecto a aquellas en las que se ha realizado un ajuste por parte del responsable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Power Point SANTANDER</dc:title>
  <dc:creator>Presentalia (info@presentalia.com)</dc:creator>
  <cp:lastModifiedBy>Salgado Delgado Marisol</cp:lastModifiedBy>
  <cp:revision>608</cp:revision>
  <dcterms:created xsi:type="dcterms:W3CDTF">2018-03-19T11:10:43Z</dcterms:created>
  <dcterms:modified xsi:type="dcterms:W3CDTF">2022-10-28T14:55:46Z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0x0101008449E218944F514D8E765562F785605A</vt:lpwstr>
  </property>
  <property fmtid="{D5CDD505-2E9C-101B-9397-08002B2CF9AE}" pid="3" name="MSIP_Label_0c2abd79-57a9-4473-8700-c843f76a1e37_Enabled">
    <vt:lpwstr>true</vt:lpwstr>
  </property>
  <property fmtid="{D5CDD505-2E9C-101B-9397-08002B2CF9AE}" pid="4" name="MSIP_Label_0c2abd79-57a9-4473-8700-c843f76a1e37_SetDate">
    <vt:lpwstr>2022-05-04T15:44:10Z</vt:lpwstr>
  </property>
  <property fmtid="{D5CDD505-2E9C-101B-9397-08002B2CF9AE}" pid="5" name="MSIP_Label_0c2abd79-57a9-4473-8700-c843f76a1e37_Method">
    <vt:lpwstr>Privileged</vt:lpwstr>
  </property>
  <property fmtid="{D5CDD505-2E9C-101B-9397-08002B2CF9AE}" pid="6" name="MSIP_Label_0c2abd79-57a9-4473-8700-c843f76a1e37_Name">
    <vt:lpwstr>Internal</vt:lpwstr>
  </property>
  <property fmtid="{D5CDD505-2E9C-101B-9397-08002B2CF9AE}" pid="7" name="MSIP_Label_0c2abd79-57a9-4473-8700-c843f76a1e37_SiteId">
    <vt:lpwstr>35595a02-4d6d-44ac-99e1-f9ab4cd872db</vt:lpwstr>
  </property>
  <property fmtid="{D5CDD505-2E9C-101B-9397-08002B2CF9AE}" pid="8" name="MSIP_Label_0c2abd79-57a9-4473-8700-c843f76a1e37_ActionId">
    <vt:lpwstr>816c1b34-91e0-4e09-be81-02ccd427d27d</vt:lpwstr>
  </property>
  <property fmtid="{D5CDD505-2E9C-101B-9397-08002B2CF9AE}" pid="9" name="MSIP_Label_0c2abd79-57a9-4473-8700-c843f76a1e37_ContentBits">
    <vt:lpwstr>0</vt:lpwstr>
  </property>
</Properties>
</file>